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0"/>
  </p:notesMasterIdLst>
  <p:sldIdLst>
    <p:sldId id="256" r:id="rId2"/>
    <p:sldId id="296" r:id="rId3"/>
    <p:sldId id="299" r:id="rId4"/>
    <p:sldId id="297" r:id="rId5"/>
    <p:sldId id="317" r:id="rId6"/>
    <p:sldId id="298" r:id="rId7"/>
    <p:sldId id="263" r:id="rId8"/>
    <p:sldId id="303" r:id="rId9"/>
    <p:sldId id="314" r:id="rId10"/>
    <p:sldId id="268" r:id="rId11"/>
    <p:sldId id="259" r:id="rId12"/>
    <p:sldId id="261" r:id="rId13"/>
    <p:sldId id="258" r:id="rId14"/>
    <p:sldId id="277" r:id="rId15"/>
    <p:sldId id="300" r:id="rId16"/>
    <p:sldId id="315" r:id="rId17"/>
    <p:sldId id="301" r:id="rId18"/>
    <p:sldId id="302" r:id="rId19"/>
    <p:sldId id="304" r:id="rId20"/>
    <p:sldId id="305" r:id="rId21"/>
    <p:sldId id="307" r:id="rId22"/>
    <p:sldId id="308" r:id="rId23"/>
    <p:sldId id="309" r:id="rId24"/>
    <p:sldId id="312" r:id="rId25"/>
    <p:sldId id="316" r:id="rId26"/>
    <p:sldId id="306" r:id="rId27"/>
    <p:sldId id="313" r:id="rId28"/>
    <p:sldId id="275" r:id="rId29"/>
  </p:sldIdLst>
  <p:sldSz cx="9144000" cy="5143500" type="screen16x9"/>
  <p:notesSz cx="6858000" cy="9144000"/>
  <p:embeddedFontLst>
    <p:embeddedFont>
      <p:font typeface="Anaheim" panose="020B0604020202020204" charset="0"/>
      <p:regular r:id="rId31"/>
    </p:embeddedFont>
    <p:embeddedFont>
      <p:font typeface="Barlow" panose="020F0502020204030204" pitchFamily="2" charset="0"/>
      <p:regular r:id="rId32"/>
      <p:bold r:id="rId33"/>
      <p:italic r:id="rId34"/>
      <p:boldItalic r:id="rId35"/>
    </p:embeddedFont>
    <p:embeddedFont>
      <p:font typeface="DM Sans" panose="020F0502020204030204" pitchFamily="2" charset="0"/>
      <p:regular r:id="rId36"/>
      <p:bold r:id="rId37"/>
      <p:italic r:id="rId38"/>
      <p:boldItalic r:id="rId39"/>
    </p:embeddedFont>
    <p:embeddedFont>
      <p:font typeface="Nunito Light" panose="020F0502020204030204" pitchFamily="2" charset="0"/>
      <p:regular r:id="rId40"/>
      <p:italic r:id="rId41"/>
    </p:embeddedFont>
    <p:embeddedFont>
      <p:font typeface="Raleway" panose="020F0502020204030204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7DCB72-1B69-4AA8-AB7E-7F6608397110}">
  <a:tblStyle styleId="{997DCB72-1B69-4AA8-AB7E-7F66083971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39B497D-7686-4515-A4E4-71F47341B73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96" d="100"/>
          <a:sy n="96" d="100"/>
        </p:scale>
        <p:origin x="1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f1c6150516_0_186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f1c6150516_0_186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586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6453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5490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675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50" y="1072819"/>
            <a:ext cx="7717500" cy="23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37700" y="3594881"/>
            <a:ext cx="586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469133" y="-1100060"/>
            <a:ext cx="9613135" cy="6243558"/>
            <a:chOff x="-469133" y="-1100060"/>
            <a:chExt cx="9613135" cy="6243558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8551798" y="3517557"/>
              <a:ext cx="592203" cy="1625940"/>
              <a:chOff x="8551798" y="3517557"/>
              <a:chExt cx="592203" cy="162594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8707031" y="3517557"/>
                <a:ext cx="436970" cy="1625940"/>
              </a:xfrm>
              <a:custGeom>
                <a:avLst/>
                <a:gdLst/>
                <a:ahLst/>
                <a:cxnLst/>
                <a:rect l="l" t="t" r="r" b="b"/>
                <a:pathLst>
                  <a:path w="201137" h="748419" extrusionOk="0">
                    <a:moveTo>
                      <a:pt x="0" y="0"/>
                    </a:moveTo>
                    <a:lnTo>
                      <a:pt x="201137" y="0"/>
                    </a:lnTo>
                    <a:lnTo>
                      <a:pt x="201137" y="748420"/>
                    </a:lnTo>
                    <a:lnTo>
                      <a:pt x="0" y="74842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5" name="Google Shape;15;p2"/>
              <p:cNvGrpSpPr/>
              <p:nvPr/>
            </p:nvGrpSpPr>
            <p:grpSpPr>
              <a:xfrm>
                <a:off x="8551798" y="3587596"/>
                <a:ext cx="373968" cy="1468247"/>
                <a:chOff x="8428394" y="364295"/>
                <a:chExt cx="172145" cy="675895"/>
              </a:xfrm>
            </p:grpSpPr>
            <p:sp>
              <p:nvSpPr>
                <p:cNvPr id="16" name="Google Shape;16;p2"/>
                <p:cNvSpPr/>
                <p:nvPr/>
              </p:nvSpPr>
              <p:spPr>
                <a:xfrm>
                  <a:off x="8428394" y="857996"/>
                  <a:ext cx="172145" cy="1821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45" h="182194" extrusionOk="0">
                      <a:moveTo>
                        <a:pt x="0" y="172116"/>
                      </a:moveTo>
                      <a:lnTo>
                        <a:pt x="0" y="182194"/>
                      </a:lnTo>
                      <a:lnTo>
                        <a:pt x="10200" y="182194"/>
                      </a:lnTo>
                      <a:lnTo>
                        <a:pt x="172145" y="20287"/>
                      </a:lnTo>
                      <a:lnTo>
                        <a:pt x="172145" y="0"/>
                      </a:lnTo>
                      <a:lnTo>
                        <a:pt x="0" y="1721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8428394" y="781196"/>
                  <a:ext cx="172145" cy="192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45" h="192394" extrusionOk="0">
                      <a:moveTo>
                        <a:pt x="0" y="172112"/>
                      </a:moveTo>
                      <a:lnTo>
                        <a:pt x="0" y="192395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8428394" y="704392"/>
                  <a:ext cx="172145" cy="192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45" h="192394" extrusionOk="0">
                      <a:moveTo>
                        <a:pt x="0" y="172112"/>
                      </a:moveTo>
                      <a:lnTo>
                        <a:pt x="0" y="192395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8495119" y="934799"/>
                  <a:ext cx="105419" cy="105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419" h="105390" extrusionOk="0">
                      <a:moveTo>
                        <a:pt x="20275" y="105391"/>
                      </a:moveTo>
                      <a:lnTo>
                        <a:pt x="105420" y="20287"/>
                      </a:lnTo>
                      <a:lnTo>
                        <a:pt x="105420" y="0"/>
                      </a:lnTo>
                      <a:lnTo>
                        <a:pt x="0" y="105391"/>
                      </a:lnTo>
                      <a:lnTo>
                        <a:pt x="20275" y="10539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8428394" y="364295"/>
                  <a:ext cx="148498" cy="148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498" h="148477" extrusionOk="0">
                      <a:moveTo>
                        <a:pt x="0" y="128194"/>
                      </a:moveTo>
                      <a:lnTo>
                        <a:pt x="0" y="148478"/>
                      </a:lnTo>
                      <a:lnTo>
                        <a:pt x="148499" y="0"/>
                      </a:lnTo>
                      <a:lnTo>
                        <a:pt x="128224" y="0"/>
                      </a:lnTo>
                      <a:lnTo>
                        <a:pt x="0" y="128194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8428394" y="473981"/>
                  <a:ext cx="172145" cy="19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45" h="192399" extrusionOk="0">
                      <a:moveTo>
                        <a:pt x="0" y="172116"/>
                      </a:moveTo>
                      <a:lnTo>
                        <a:pt x="0" y="192399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6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8428394" y="397182"/>
                  <a:ext cx="172145" cy="1923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45" h="192394" extrusionOk="0">
                      <a:moveTo>
                        <a:pt x="0" y="172112"/>
                      </a:moveTo>
                      <a:lnTo>
                        <a:pt x="0" y="192395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8428394" y="627589"/>
                  <a:ext cx="172145" cy="19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45" h="192399" extrusionOk="0">
                      <a:moveTo>
                        <a:pt x="0" y="172112"/>
                      </a:moveTo>
                      <a:lnTo>
                        <a:pt x="0" y="192399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8428394" y="550785"/>
                  <a:ext cx="172145" cy="192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145" h="192399" extrusionOk="0">
                      <a:moveTo>
                        <a:pt x="0" y="172112"/>
                      </a:moveTo>
                      <a:lnTo>
                        <a:pt x="0" y="192399"/>
                      </a:lnTo>
                      <a:lnTo>
                        <a:pt x="172145" y="20283"/>
                      </a:lnTo>
                      <a:lnTo>
                        <a:pt x="172145" y="0"/>
                      </a:lnTo>
                      <a:lnTo>
                        <a:pt x="0" y="172112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5" name="Google Shape;25;p2"/>
            <p:cNvGrpSpPr/>
            <p:nvPr/>
          </p:nvGrpSpPr>
          <p:grpSpPr>
            <a:xfrm>
              <a:off x="-469133" y="-1100060"/>
              <a:ext cx="2772436" cy="3923672"/>
              <a:chOff x="-469133" y="-1100060"/>
              <a:chExt cx="2772436" cy="3923672"/>
            </a:xfrm>
          </p:grpSpPr>
          <p:grpSp>
            <p:nvGrpSpPr>
              <p:cNvPr id="26" name="Google Shape;26;p2"/>
              <p:cNvGrpSpPr/>
              <p:nvPr/>
            </p:nvGrpSpPr>
            <p:grpSpPr>
              <a:xfrm>
                <a:off x="-469133" y="-1100060"/>
                <a:ext cx="2772436" cy="2212322"/>
                <a:chOff x="-469133" y="-1100060"/>
                <a:chExt cx="2772436" cy="2212322"/>
              </a:xfrm>
            </p:grpSpPr>
            <p:sp>
              <p:nvSpPr>
                <p:cNvPr id="27" name="Google Shape;27;p2"/>
                <p:cNvSpPr/>
                <p:nvPr/>
              </p:nvSpPr>
              <p:spPr>
                <a:xfrm>
                  <a:off x="-469133" y="-1100060"/>
                  <a:ext cx="2212322" cy="22123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2322" h="2212322" extrusionOk="0">
                      <a:moveTo>
                        <a:pt x="1106161" y="0"/>
                      </a:moveTo>
                      <a:cubicBezTo>
                        <a:pt x="495243" y="0"/>
                        <a:pt x="0" y="495247"/>
                        <a:pt x="0" y="1106161"/>
                      </a:cubicBezTo>
                      <a:cubicBezTo>
                        <a:pt x="0" y="1717075"/>
                        <a:pt x="495247" y="2212323"/>
                        <a:pt x="1106161" y="2212323"/>
                      </a:cubicBezTo>
                      <a:cubicBezTo>
                        <a:pt x="1717076" y="2212323"/>
                        <a:pt x="2212323" y="1717075"/>
                        <a:pt x="2212323" y="1106161"/>
                      </a:cubicBezTo>
                      <a:cubicBezTo>
                        <a:pt x="2212323" y="495247"/>
                        <a:pt x="1717080" y="0"/>
                        <a:pt x="1106161" y="0"/>
                      </a:cubicBezTo>
                      <a:close/>
                      <a:moveTo>
                        <a:pt x="1106161" y="1973473"/>
                      </a:moveTo>
                      <a:cubicBezTo>
                        <a:pt x="627163" y="1973473"/>
                        <a:pt x="238854" y="1585168"/>
                        <a:pt x="238854" y="1106165"/>
                      </a:cubicBezTo>
                      <a:cubicBezTo>
                        <a:pt x="238854" y="627164"/>
                        <a:pt x="627163" y="238858"/>
                        <a:pt x="1106161" y="238858"/>
                      </a:cubicBezTo>
                      <a:cubicBezTo>
                        <a:pt x="1585159" y="238858"/>
                        <a:pt x="1973469" y="627164"/>
                        <a:pt x="1973469" y="1106165"/>
                      </a:cubicBezTo>
                      <a:cubicBezTo>
                        <a:pt x="1973469" y="1585168"/>
                        <a:pt x="1585163" y="1973473"/>
                        <a:pt x="1106161" y="1973473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8" name="Google Shape;28;p2"/>
                <p:cNvGrpSpPr/>
                <p:nvPr/>
              </p:nvGrpSpPr>
              <p:grpSpPr>
                <a:xfrm>
                  <a:off x="713233" y="516408"/>
                  <a:ext cx="1590069" cy="46193"/>
                  <a:chOff x="4986352" y="721135"/>
                  <a:chExt cx="1590069" cy="46193"/>
                </a:xfrm>
              </p:grpSpPr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4986352" y="721135"/>
                    <a:ext cx="46193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93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93" y="35854"/>
                          <a:pt x="46193" y="23099"/>
                        </a:cubicBezTo>
                        <a:cubicBezTo>
                          <a:pt x="46193" y="10344"/>
                          <a:pt x="35854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5126707" y="721135"/>
                    <a:ext cx="46193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93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93" y="35854"/>
                          <a:pt x="46193" y="23099"/>
                        </a:cubicBezTo>
                        <a:cubicBezTo>
                          <a:pt x="46193" y="10344"/>
                          <a:pt x="35854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5267058" y="721135"/>
                    <a:ext cx="46189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5407413" y="721135"/>
                    <a:ext cx="46189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5547764" y="721135"/>
                    <a:ext cx="46189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5688115" y="721135"/>
                    <a:ext cx="46189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5828470" y="721135"/>
                    <a:ext cx="46189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5968825" y="721135"/>
                    <a:ext cx="46189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6109175" y="721135"/>
                    <a:ext cx="46189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6249527" y="721135"/>
                    <a:ext cx="46188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8" h="46193" extrusionOk="0">
                        <a:moveTo>
                          <a:pt x="23094" y="0"/>
                        </a:moveTo>
                        <a:cubicBezTo>
                          <a:pt x="10339" y="0"/>
                          <a:pt x="0" y="10340"/>
                          <a:pt x="0" y="23099"/>
                        </a:cubicBezTo>
                        <a:cubicBezTo>
                          <a:pt x="0" y="35858"/>
                          <a:pt x="10339" y="46194"/>
                          <a:pt x="23094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4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6389881" y="721135"/>
                    <a:ext cx="46189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6530232" y="721135"/>
                    <a:ext cx="46189" cy="461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46193" extrusionOk="0">
                        <a:moveTo>
                          <a:pt x="23095" y="0"/>
                        </a:moveTo>
                        <a:cubicBezTo>
                          <a:pt x="10340" y="0"/>
                          <a:pt x="0" y="10340"/>
                          <a:pt x="0" y="23099"/>
                        </a:cubicBezTo>
                        <a:cubicBezTo>
                          <a:pt x="0" y="35858"/>
                          <a:pt x="10340" y="46194"/>
                          <a:pt x="23095" y="46194"/>
                        </a:cubicBezTo>
                        <a:cubicBezTo>
                          <a:pt x="35850" y="46194"/>
                          <a:pt x="46189" y="35854"/>
                          <a:pt x="46189" y="23099"/>
                        </a:cubicBezTo>
                        <a:cubicBezTo>
                          <a:pt x="46189" y="10344"/>
                          <a:pt x="35850" y="0"/>
                          <a:pt x="23095" y="0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41" name="Google Shape;41;p2"/>
              <p:cNvGrpSpPr/>
              <p:nvPr/>
            </p:nvGrpSpPr>
            <p:grpSpPr>
              <a:xfrm>
                <a:off x="128142" y="1733347"/>
                <a:ext cx="373968" cy="1090264"/>
                <a:chOff x="6475335" y="2771458"/>
                <a:chExt cx="216079" cy="629919"/>
              </a:xfrm>
            </p:grpSpPr>
            <p:sp>
              <p:nvSpPr>
                <p:cNvPr id="42" name="Google Shape;42;p2"/>
                <p:cNvSpPr/>
                <p:nvPr/>
              </p:nvSpPr>
              <p:spPr>
                <a:xfrm>
                  <a:off x="6475335" y="2771458"/>
                  <a:ext cx="216079" cy="21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9" h="216079" extrusionOk="0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6475335" y="2978378"/>
                  <a:ext cx="216079" cy="21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9" h="216079" extrusionOk="0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475335" y="3185298"/>
                  <a:ext cx="216079" cy="21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9" h="216079" extrusionOk="0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52" name="Google Shape;252;p16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16"/>
          <p:cNvGrpSpPr/>
          <p:nvPr/>
        </p:nvGrpSpPr>
        <p:grpSpPr>
          <a:xfrm>
            <a:off x="1" y="1"/>
            <a:ext cx="783352" cy="783399"/>
            <a:chOff x="1" y="1"/>
            <a:chExt cx="783352" cy="783399"/>
          </a:xfrm>
        </p:grpSpPr>
        <p:sp>
          <p:nvSpPr>
            <p:cNvPr id="254" name="Google Shape;254;p16"/>
            <p:cNvSpPr/>
            <p:nvPr/>
          </p:nvSpPr>
          <p:spPr>
            <a:xfrm>
              <a:off x="1" y="1"/>
              <a:ext cx="663626" cy="663646"/>
            </a:xfrm>
            <a:custGeom>
              <a:avLst/>
              <a:gdLst/>
              <a:ahLst/>
              <a:cxnLst/>
              <a:rect l="l" t="t" r="r" b="b"/>
              <a:pathLst>
                <a:path w="297924" h="297933" extrusionOk="0">
                  <a:moveTo>
                    <a:pt x="0" y="297933"/>
                  </a:moveTo>
                  <a:lnTo>
                    <a:pt x="0" y="0"/>
                  </a:lnTo>
                  <a:lnTo>
                    <a:pt x="297925" y="0"/>
                  </a:lnTo>
                  <a:lnTo>
                    <a:pt x="0" y="29793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119727" y="119754"/>
              <a:ext cx="663626" cy="663646"/>
            </a:xfrm>
            <a:custGeom>
              <a:avLst/>
              <a:gdLst/>
              <a:ahLst/>
              <a:cxnLst/>
              <a:rect l="l" t="t" r="r" b="b"/>
              <a:pathLst>
                <a:path w="297924" h="297933" extrusionOk="0">
                  <a:moveTo>
                    <a:pt x="190355" y="0"/>
                  </a:moveTo>
                  <a:lnTo>
                    <a:pt x="0" y="190338"/>
                  </a:lnTo>
                  <a:lnTo>
                    <a:pt x="0" y="297933"/>
                  </a:lnTo>
                  <a:lnTo>
                    <a:pt x="297925" y="0"/>
                  </a:lnTo>
                  <a:lnTo>
                    <a:pt x="190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6"/>
          <p:cNvSpPr/>
          <p:nvPr/>
        </p:nvSpPr>
        <p:spPr>
          <a:xfrm>
            <a:off x="8966105" y="3774322"/>
            <a:ext cx="19148" cy="1369182"/>
          </a:xfrm>
          <a:custGeom>
            <a:avLst/>
            <a:gdLst/>
            <a:ahLst/>
            <a:cxnLst/>
            <a:rect l="l" t="t" r="r" b="b"/>
            <a:pathLst>
              <a:path w="10803" h="772458" extrusionOk="0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8870399" y="3774322"/>
            <a:ext cx="19148" cy="1369182"/>
          </a:xfrm>
          <a:custGeom>
            <a:avLst/>
            <a:gdLst/>
            <a:ahLst/>
            <a:cxnLst/>
            <a:rect l="l" t="t" r="r" b="b"/>
            <a:pathLst>
              <a:path w="10803" h="772458" extrusionOk="0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8774685" y="3774322"/>
            <a:ext cx="19148" cy="1369182"/>
          </a:xfrm>
          <a:custGeom>
            <a:avLst/>
            <a:gdLst/>
            <a:ahLst/>
            <a:cxnLst/>
            <a:rect l="l" t="t" r="r" b="b"/>
            <a:pathLst>
              <a:path w="10803" h="772458" extrusionOk="0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8678978" y="3774322"/>
            <a:ext cx="19148" cy="1369182"/>
          </a:xfrm>
          <a:custGeom>
            <a:avLst/>
            <a:gdLst/>
            <a:ahLst/>
            <a:cxnLst/>
            <a:rect l="l" t="t" r="r" b="b"/>
            <a:pathLst>
              <a:path w="10803" h="772458" extrusionOk="0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8583271" y="3774322"/>
            <a:ext cx="19148" cy="1369182"/>
          </a:xfrm>
          <a:custGeom>
            <a:avLst/>
            <a:gdLst/>
            <a:ahLst/>
            <a:cxnLst/>
            <a:rect l="l" t="t" r="r" b="b"/>
            <a:pathLst>
              <a:path w="10803" h="772458" extrusionOk="0">
                <a:moveTo>
                  <a:pt x="0" y="0"/>
                </a:moveTo>
                <a:lnTo>
                  <a:pt x="10803" y="0"/>
                </a:lnTo>
                <a:lnTo>
                  <a:pt x="10803" y="772459"/>
                </a:lnTo>
                <a:lnTo>
                  <a:pt x="0" y="77245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8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8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8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8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84" name="Google Shape;284;p18"/>
          <p:cNvSpPr/>
          <p:nvPr/>
        </p:nvSpPr>
        <p:spPr>
          <a:xfrm>
            <a:off x="-614449" y="707989"/>
            <a:ext cx="1842891" cy="319400"/>
          </a:xfrm>
          <a:custGeom>
            <a:avLst/>
            <a:gdLst/>
            <a:ahLst/>
            <a:cxnLst/>
            <a:rect l="l" t="t" r="r" b="b"/>
            <a:pathLst>
              <a:path w="1204504" h="208758" extrusionOk="0">
                <a:moveTo>
                  <a:pt x="1100125" y="208758"/>
                </a:moveTo>
                <a:lnTo>
                  <a:pt x="104379" y="208758"/>
                </a:lnTo>
                <a:cubicBezTo>
                  <a:pt x="46733" y="208758"/>
                  <a:pt x="0" y="162025"/>
                  <a:pt x="0" y="104379"/>
                </a:cubicBezTo>
                <a:lnTo>
                  <a:pt x="0" y="104379"/>
                </a:lnTo>
                <a:cubicBezTo>
                  <a:pt x="0" y="46733"/>
                  <a:pt x="46733" y="0"/>
                  <a:pt x="104379" y="0"/>
                </a:cubicBezTo>
                <a:lnTo>
                  <a:pt x="1100125" y="0"/>
                </a:lnTo>
                <a:cubicBezTo>
                  <a:pt x="1157771" y="0"/>
                  <a:pt x="1204504" y="46733"/>
                  <a:pt x="1204504" y="104379"/>
                </a:cubicBezTo>
                <a:lnTo>
                  <a:pt x="1204504" y="104379"/>
                </a:lnTo>
                <a:cubicBezTo>
                  <a:pt x="1204504" y="162025"/>
                  <a:pt x="1157771" y="208758"/>
                  <a:pt x="1100125" y="20875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p18"/>
          <p:cNvGrpSpPr/>
          <p:nvPr/>
        </p:nvGrpSpPr>
        <p:grpSpPr>
          <a:xfrm>
            <a:off x="796395" y="438552"/>
            <a:ext cx="582189" cy="63762"/>
            <a:chOff x="4468347" y="2478165"/>
            <a:chExt cx="380292" cy="41653"/>
          </a:xfrm>
        </p:grpSpPr>
        <p:sp>
          <p:nvSpPr>
            <p:cNvPr id="286" name="Google Shape;286;p18"/>
            <p:cNvSpPr/>
            <p:nvPr/>
          </p:nvSpPr>
          <p:spPr>
            <a:xfrm>
              <a:off x="4468347" y="2478165"/>
              <a:ext cx="41653" cy="41653"/>
            </a:xfrm>
            <a:custGeom>
              <a:avLst/>
              <a:gdLst/>
              <a:ahLst/>
              <a:cxnLst/>
              <a:rect l="l" t="t" r="r" b="b"/>
              <a:pathLst>
                <a:path w="41653" h="41653" extrusionOk="0">
                  <a:moveTo>
                    <a:pt x="41654" y="20827"/>
                  </a:moveTo>
                  <a:cubicBezTo>
                    <a:pt x="41654" y="32329"/>
                    <a:pt x="32329" y="41654"/>
                    <a:pt x="20827" y="41654"/>
                  </a:cubicBezTo>
                  <a:cubicBezTo>
                    <a:pt x="9324" y="41654"/>
                    <a:pt x="0" y="32329"/>
                    <a:pt x="0" y="20827"/>
                  </a:cubicBezTo>
                  <a:cubicBezTo>
                    <a:pt x="0" y="9325"/>
                    <a:pt x="9324" y="0"/>
                    <a:pt x="20827" y="0"/>
                  </a:cubicBezTo>
                  <a:cubicBezTo>
                    <a:pt x="32329" y="0"/>
                    <a:pt x="41654" y="9325"/>
                    <a:pt x="41654" y="20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8"/>
            <p:cNvSpPr/>
            <p:nvPr/>
          </p:nvSpPr>
          <p:spPr>
            <a:xfrm>
              <a:off x="4581228" y="2478165"/>
              <a:ext cx="41653" cy="41653"/>
            </a:xfrm>
            <a:custGeom>
              <a:avLst/>
              <a:gdLst/>
              <a:ahLst/>
              <a:cxnLst/>
              <a:rect l="l" t="t" r="r" b="b"/>
              <a:pathLst>
                <a:path w="41653" h="41653" extrusionOk="0">
                  <a:moveTo>
                    <a:pt x="41654" y="20827"/>
                  </a:moveTo>
                  <a:cubicBezTo>
                    <a:pt x="41654" y="32329"/>
                    <a:pt x="32329" y="41654"/>
                    <a:pt x="20827" y="41654"/>
                  </a:cubicBezTo>
                  <a:cubicBezTo>
                    <a:pt x="9324" y="41654"/>
                    <a:pt x="0" y="32329"/>
                    <a:pt x="0" y="20827"/>
                  </a:cubicBezTo>
                  <a:cubicBezTo>
                    <a:pt x="0" y="9325"/>
                    <a:pt x="9324" y="0"/>
                    <a:pt x="20827" y="0"/>
                  </a:cubicBezTo>
                  <a:cubicBezTo>
                    <a:pt x="32329" y="0"/>
                    <a:pt x="41654" y="9325"/>
                    <a:pt x="41654" y="20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8"/>
            <p:cNvSpPr/>
            <p:nvPr/>
          </p:nvSpPr>
          <p:spPr>
            <a:xfrm>
              <a:off x="4694109" y="2478165"/>
              <a:ext cx="41653" cy="41653"/>
            </a:xfrm>
            <a:custGeom>
              <a:avLst/>
              <a:gdLst/>
              <a:ahLst/>
              <a:cxnLst/>
              <a:rect l="l" t="t" r="r" b="b"/>
              <a:pathLst>
                <a:path w="41653" h="41653" extrusionOk="0">
                  <a:moveTo>
                    <a:pt x="41654" y="20827"/>
                  </a:moveTo>
                  <a:cubicBezTo>
                    <a:pt x="41654" y="32329"/>
                    <a:pt x="32329" y="41654"/>
                    <a:pt x="20827" y="41654"/>
                  </a:cubicBezTo>
                  <a:cubicBezTo>
                    <a:pt x="9324" y="41654"/>
                    <a:pt x="0" y="32329"/>
                    <a:pt x="0" y="20827"/>
                  </a:cubicBezTo>
                  <a:cubicBezTo>
                    <a:pt x="0" y="9325"/>
                    <a:pt x="9324" y="0"/>
                    <a:pt x="20827" y="0"/>
                  </a:cubicBezTo>
                  <a:cubicBezTo>
                    <a:pt x="32329" y="0"/>
                    <a:pt x="41654" y="9325"/>
                    <a:pt x="41654" y="20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8"/>
            <p:cNvSpPr/>
            <p:nvPr/>
          </p:nvSpPr>
          <p:spPr>
            <a:xfrm>
              <a:off x="4806986" y="2478165"/>
              <a:ext cx="41653" cy="41653"/>
            </a:xfrm>
            <a:custGeom>
              <a:avLst/>
              <a:gdLst/>
              <a:ahLst/>
              <a:cxnLst/>
              <a:rect l="l" t="t" r="r" b="b"/>
              <a:pathLst>
                <a:path w="41653" h="41653" extrusionOk="0">
                  <a:moveTo>
                    <a:pt x="41654" y="20827"/>
                  </a:moveTo>
                  <a:cubicBezTo>
                    <a:pt x="41654" y="32329"/>
                    <a:pt x="32329" y="41654"/>
                    <a:pt x="20827" y="41654"/>
                  </a:cubicBezTo>
                  <a:cubicBezTo>
                    <a:pt x="9324" y="41654"/>
                    <a:pt x="0" y="32329"/>
                    <a:pt x="0" y="20827"/>
                  </a:cubicBezTo>
                  <a:cubicBezTo>
                    <a:pt x="0" y="9325"/>
                    <a:pt x="9324" y="0"/>
                    <a:pt x="20827" y="0"/>
                  </a:cubicBezTo>
                  <a:cubicBezTo>
                    <a:pt x="32329" y="0"/>
                    <a:pt x="41654" y="9325"/>
                    <a:pt x="41654" y="20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0" name="Google Shape;290;p18"/>
          <p:cNvSpPr/>
          <p:nvPr/>
        </p:nvSpPr>
        <p:spPr>
          <a:xfrm>
            <a:off x="13449" y="230238"/>
            <a:ext cx="1678961" cy="2347219"/>
          </a:xfrm>
          <a:custGeom>
            <a:avLst/>
            <a:gdLst/>
            <a:ahLst/>
            <a:cxnLst/>
            <a:rect l="l" t="t" r="r" b="b"/>
            <a:pathLst>
              <a:path w="1097360" h="1534130" extrusionOk="0">
                <a:moveTo>
                  <a:pt x="1097360" y="1534131"/>
                </a:moveTo>
                <a:lnTo>
                  <a:pt x="1095969" y="1534131"/>
                </a:lnTo>
                <a:lnTo>
                  <a:pt x="1095969" y="269742"/>
                </a:lnTo>
                <a:cubicBezTo>
                  <a:pt x="1095969" y="233513"/>
                  <a:pt x="1088875" y="198372"/>
                  <a:pt x="1074881" y="165287"/>
                </a:cubicBezTo>
                <a:cubicBezTo>
                  <a:pt x="1061363" y="133333"/>
                  <a:pt x="1042016" y="104632"/>
                  <a:pt x="1017370" y="79990"/>
                </a:cubicBezTo>
                <a:cubicBezTo>
                  <a:pt x="992724" y="55344"/>
                  <a:pt x="964027" y="35997"/>
                  <a:pt x="932073" y="22479"/>
                </a:cubicBezTo>
                <a:cubicBezTo>
                  <a:pt x="898988" y="8485"/>
                  <a:pt x="863847" y="1391"/>
                  <a:pt x="827618" y="1391"/>
                </a:cubicBezTo>
                <a:lnTo>
                  <a:pt x="0" y="1391"/>
                </a:lnTo>
                <a:lnTo>
                  <a:pt x="0" y="0"/>
                </a:lnTo>
                <a:lnTo>
                  <a:pt x="827618" y="0"/>
                </a:lnTo>
                <a:cubicBezTo>
                  <a:pt x="864032" y="0"/>
                  <a:pt x="899359" y="7132"/>
                  <a:pt x="932612" y="21198"/>
                </a:cubicBezTo>
                <a:cubicBezTo>
                  <a:pt x="964732" y="34783"/>
                  <a:pt x="993580" y="54232"/>
                  <a:pt x="1018352" y="79004"/>
                </a:cubicBezTo>
                <a:cubicBezTo>
                  <a:pt x="1043124" y="103776"/>
                  <a:pt x="1062573" y="132624"/>
                  <a:pt x="1076158" y="164744"/>
                </a:cubicBezTo>
                <a:cubicBezTo>
                  <a:pt x="1090224" y="198001"/>
                  <a:pt x="1097356" y="233324"/>
                  <a:pt x="1097356" y="269738"/>
                </a:cubicBezTo>
                <a:lnTo>
                  <a:pt x="1097356" y="1534126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963945" y="1405030"/>
            <a:ext cx="265388" cy="265388"/>
          </a:xfrm>
          <a:custGeom>
            <a:avLst/>
            <a:gdLst/>
            <a:ahLst/>
            <a:cxnLst/>
            <a:rect l="l" t="t" r="r" b="b"/>
            <a:pathLst>
              <a:path w="173456" h="173456" extrusionOk="0">
                <a:moveTo>
                  <a:pt x="0" y="0"/>
                </a:moveTo>
                <a:lnTo>
                  <a:pt x="173456" y="0"/>
                </a:lnTo>
                <a:lnTo>
                  <a:pt x="173456" y="173456"/>
                </a:lnTo>
                <a:lnTo>
                  <a:pt x="0" y="17345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481944" y="5"/>
            <a:ext cx="181827" cy="510468"/>
          </a:xfrm>
          <a:custGeom>
            <a:avLst/>
            <a:gdLst/>
            <a:ahLst/>
            <a:cxnLst/>
            <a:rect l="l" t="t" r="r" b="b"/>
            <a:pathLst>
              <a:path w="118841" h="333639" extrusionOk="0">
                <a:moveTo>
                  <a:pt x="0" y="0"/>
                </a:moveTo>
                <a:lnTo>
                  <a:pt x="118841" y="0"/>
                </a:lnTo>
                <a:lnTo>
                  <a:pt x="118841" y="333639"/>
                </a:lnTo>
                <a:lnTo>
                  <a:pt x="0" y="333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18"/>
          <p:cNvGrpSpPr/>
          <p:nvPr/>
        </p:nvGrpSpPr>
        <p:grpSpPr>
          <a:xfrm>
            <a:off x="7047820" y="2900161"/>
            <a:ext cx="1952304" cy="3076375"/>
            <a:chOff x="7047820" y="2518773"/>
            <a:chExt cx="1952304" cy="3076375"/>
          </a:xfrm>
        </p:grpSpPr>
        <p:sp>
          <p:nvSpPr>
            <p:cNvPr id="294" name="Google Shape;294;p18"/>
            <p:cNvSpPr/>
            <p:nvPr/>
          </p:nvSpPr>
          <p:spPr>
            <a:xfrm>
              <a:off x="7303539" y="3898512"/>
              <a:ext cx="1696586" cy="1696636"/>
            </a:xfrm>
            <a:custGeom>
              <a:avLst/>
              <a:gdLst/>
              <a:ahLst/>
              <a:cxnLst/>
              <a:rect l="l" t="t" r="r" b="b"/>
              <a:pathLst>
                <a:path w="843024" h="843049" extrusionOk="0">
                  <a:moveTo>
                    <a:pt x="421512" y="843049"/>
                  </a:moveTo>
                  <a:cubicBezTo>
                    <a:pt x="364608" y="843049"/>
                    <a:pt x="309390" y="831904"/>
                    <a:pt x="257417" y="809923"/>
                  </a:cubicBezTo>
                  <a:cubicBezTo>
                    <a:pt x="207215" y="788691"/>
                    <a:pt x="162156" y="758300"/>
                    <a:pt x="123419" y="719588"/>
                  </a:cubicBezTo>
                  <a:cubicBezTo>
                    <a:pt x="84724" y="680877"/>
                    <a:pt x="54333" y="635796"/>
                    <a:pt x="33089" y="585602"/>
                  </a:cubicBezTo>
                  <a:cubicBezTo>
                    <a:pt x="11128" y="533634"/>
                    <a:pt x="0" y="478429"/>
                    <a:pt x="0" y="421525"/>
                  </a:cubicBezTo>
                  <a:cubicBezTo>
                    <a:pt x="0" y="364620"/>
                    <a:pt x="11128" y="309415"/>
                    <a:pt x="33089" y="257447"/>
                  </a:cubicBezTo>
                  <a:cubicBezTo>
                    <a:pt x="54333" y="207253"/>
                    <a:pt x="84724" y="162172"/>
                    <a:pt x="123419" y="123461"/>
                  </a:cubicBezTo>
                  <a:cubicBezTo>
                    <a:pt x="162156" y="84749"/>
                    <a:pt x="207215" y="54354"/>
                    <a:pt x="257417" y="33127"/>
                  </a:cubicBezTo>
                  <a:cubicBezTo>
                    <a:pt x="309390" y="11145"/>
                    <a:pt x="364608" y="0"/>
                    <a:pt x="421512" y="0"/>
                  </a:cubicBezTo>
                  <a:cubicBezTo>
                    <a:pt x="478416" y="0"/>
                    <a:pt x="533634" y="11145"/>
                    <a:pt x="585565" y="33127"/>
                  </a:cubicBezTo>
                  <a:cubicBezTo>
                    <a:pt x="635767" y="54358"/>
                    <a:pt x="680868" y="84749"/>
                    <a:pt x="719563" y="123461"/>
                  </a:cubicBezTo>
                  <a:cubicBezTo>
                    <a:pt x="758300" y="162172"/>
                    <a:pt x="788691" y="207253"/>
                    <a:pt x="809893" y="257447"/>
                  </a:cubicBezTo>
                  <a:cubicBezTo>
                    <a:pt x="831896" y="309415"/>
                    <a:pt x="843024" y="364616"/>
                    <a:pt x="843024" y="421525"/>
                  </a:cubicBezTo>
                  <a:cubicBezTo>
                    <a:pt x="843024" y="478433"/>
                    <a:pt x="831896" y="533634"/>
                    <a:pt x="809893" y="585602"/>
                  </a:cubicBezTo>
                  <a:cubicBezTo>
                    <a:pt x="788691" y="635796"/>
                    <a:pt x="758300" y="680877"/>
                    <a:pt x="719563" y="719588"/>
                  </a:cubicBezTo>
                  <a:cubicBezTo>
                    <a:pt x="680868" y="758300"/>
                    <a:pt x="635767" y="788695"/>
                    <a:pt x="585565" y="809923"/>
                  </a:cubicBezTo>
                  <a:cubicBezTo>
                    <a:pt x="533634" y="831904"/>
                    <a:pt x="478416" y="843049"/>
                    <a:pt x="421512" y="843049"/>
                  </a:cubicBezTo>
                  <a:close/>
                  <a:moveTo>
                    <a:pt x="421512" y="1391"/>
                  </a:moveTo>
                  <a:cubicBezTo>
                    <a:pt x="364777" y="1391"/>
                    <a:pt x="309769" y="12498"/>
                    <a:pt x="257965" y="34408"/>
                  </a:cubicBezTo>
                  <a:cubicBezTo>
                    <a:pt x="207932" y="55568"/>
                    <a:pt x="162999" y="85862"/>
                    <a:pt x="124430" y="124447"/>
                  </a:cubicBezTo>
                  <a:cubicBezTo>
                    <a:pt x="85862" y="163032"/>
                    <a:pt x="55555" y="207961"/>
                    <a:pt x="34395" y="257991"/>
                  </a:cubicBezTo>
                  <a:cubicBezTo>
                    <a:pt x="12477" y="309786"/>
                    <a:pt x="1349" y="364806"/>
                    <a:pt x="1349" y="421525"/>
                  </a:cubicBezTo>
                  <a:cubicBezTo>
                    <a:pt x="1349" y="478243"/>
                    <a:pt x="12477" y="533263"/>
                    <a:pt x="34395" y="585058"/>
                  </a:cubicBezTo>
                  <a:cubicBezTo>
                    <a:pt x="55555" y="635088"/>
                    <a:pt x="85862" y="680017"/>
                    <a:pt x="124430" y="718602"/>
                  </a:cubicBezTo>
                  <a:cubicBezTo>
                    <a:pt x="162999" y="757187"/>
                    <a:pt x="207932" y="787481"/>
                    <a:pt x="257965" y="808641"/>
                  </a:cubicBezTo>
                  <a:cubicBezTo>
                    <a:pt x="309769" y="830547"/>
                    <a:pt x="364777" y="841658"/>
                    <a:pt x="421512" y="841658"/>
                  </a:cubicBezTo>
                  <a:cubicBezTo>
                    <a:pt x="478205" y="841658"/>
                    <a:pt x="533255" y="830551"/>
                    <a:pt x="585059" y="808641"/>
                  </a:cubicBezTo>
                  <a:cubicBezTo>
                    <a:pt x="635050" y="787481"/>
                    <a:pt x="679983" y="757187"/>
                    <a:pt x="718594" y="718602"/>
                  </a:cubicBezTo>
                  <a:cubicBezTo>
                    <a:pt x="757162" y="680017"/>
                    <a:pt x="787469" y="635088"/>
                    <a:pt x="808629" y="585058"/>
                  </a:cubicBezTo>
                  <a:cubicBezTo>
                    <a:pt x="830547" y="533263"/>
                    <a:pt x="841633" y="478243"/>
                    <a:pt x="841633" y="421525"/>
                  </a:cubicBezTo>
                  <a:cubicBezTo>
                    <a:pt x="841633" y="364806"/>
                    <a:pt x="830547" y="309786"/>
                    <a:pt x="808629" y="257991"/>
                  </a:cubicBezTo>
                  <a:cubicBezTo>
                    <a:pt x="787469" y="207961"/>
                    <a:pt x="757162" y="163032"/>
                    <a:pt x="718594" y="124447"/>
                  </a:cubicBezTo>
                  <a:cubicBezTo>
                    <a:pt x="679983" y="85862"/>
                    <a:pt x="635050" y="55568"/>
                    <a:pt x="585059" y="34408"/>
                  </a:cubicBezTo>
                  <a:cubicBezTo>
                    <a:pt x="533255" y="12502"/>
                    <a:pt x="478205" y="1391"/>
                    <a:pt x="421512" y="1391"/>
                  </a:cubicBezTo>
                  <a:close/>
                </a:path>
              </a:pathLst>
            </a:custGeom>
            <a:solidFill>
              <a:srgbClr val="2E417B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7483177" y="4078189"/>
              <a:ext cx="1337248" cy="1337232"/>
            </a:xfrm>
            <a:custGeom>
              <a:avLst/>
              <a:gdLst/>
              <a:ahLst/>
              <a:cxnLst/>
              <a:rect l="l" t="t" r="r" b="b"/>
              <a:pathLst>
                <a:path w="664471" h="664463" extrusionOk="0">
                  <a:moveTo>
                    <a:pt x="332236" y="664463"/>
                  </a:moveTo>
                  <a:cubicBezTo>
                    <a:pt x="287387" y="664463"/>
                    <a:pt x="243845" y="655679"/>
                    <a:pt x="202916" y="638355"/>
                  </a:cubicBezTo>
                  <a:cubicBezTo>
                    <a:pt x="163336" y="621621"/>
                    <a:pt x="127803" y="597666"/>
                    <a:pt x="97327" y="567157"/>
                  </a:cubicBezTo>
                  <a:cubicBezTo>
                    <a:pt x="66810" y="536644"/>
                    <a:pt x="42826" y="501115"/>
                    <a:pt x="26092" y="461551"/>
                  </a:cubicBezTo>
                  <a:cubicBezTo>
                    <a:pt x="8767" y="420593"/>
                    <a:pt x="0" y="377085"/>
                    <a:pt x="0" y="332232"/>
                  </a:cubicBezTo>
                  <a:cubicBezTo>
                    <a:pt x="0" y="287378"/>
                    <a:pt x="8767" y="243874"/>
                    <a:pt x="26092" y="202912"/>
                  </a:cubicBezTo>
                  <a:cubicBezTo>
                    <a:pt x="42826" y="163349"/>
                    <a:pt x="66810" y="127819"/>
                    <a:pt x="97327" y="97310"/>
                  </a:cubicBezTo>
                  <a:cubicBezTo>
                    <a:pt x="127803" y="66797"/>
                    <a:pt x="163336" y="42843"/>
                    <a:pt x="202916" y="26108"/>
                  </a:cubicBezTo>
                  <a:cubicBezTo>
                    <a:pt x="243845" y="8784"/>
                    <a:pt x="287387" y="0"/>
                    <a:pt x="332236" y="0"/>
                  </a:cubicBezTo>
                  <a:cubicBezTo>
                    <a:pt x="377085" y="0"/>
                    <a:pt x="420585" y="8784"/>
                    <a:pt x="461556" y="26108"/>
                  </a:cubicBezTo>
                  <a:cubicBezTo>
                    <a:pt x="501093" y="42843"/>
                    <a:pt x="536627" y="66797"/>
                    <a:pt x="567144" y="97310"/>
                  </a:cubicBezTo>
                  <a:cubicBezTo>
                    <a:pt x="597662" y="127824"/>
                    <a:pt x="621604" y="163353"/>
                    <a:pt x="638338" y="202912"/>
                  </a:cubicBezTo>
                  <a:cubicBezTo>
                    <a:pt x="655662" y="243870"/>
                    <a:pt x="664472" y="287383"/>
                    <a:pt x="664472" y="332232"/>
                  </a:cubicBezTo>
                  <a:cubicBezTo>
                    <a:pt x="664472" y="377081"/>
                    <a:pt x="655662" y="420593"/>
                    <a:pt x="638338" y="461551"/>
                  </a:cubicBezTo>
                  <a:cubicBezTo>
                    <a:pt x="621604" y="501115"/>
                    <a:pt x="597662" y="536644"/>
                    <a:pt x="567144" y="567157"/>
                  </a:cubicBezTo>
                  <a:cubicBezTo>
                    <a:pt x="536627" y="597670"/>
                    <a:pt x="501093" y="621625"/>
                    <a:pt x="461556" y="638355"/>
                  </a:cubicBezTo>
                  <a:cubicBezTo>
                    <a:pt x="420585" y="655679"/>
                    <a:pt x="377085" y="664463"/>
                    <a:pt x="332236" y="664463"/>
                  </a:cubicBezTo>
                  <a:close/>
                  <a:moveTo>
                    <a:pt x="332236" y="1391"/>
                  </a:moveTo>
                  <a:cubicBezTo>
                    <a:pt x="287556" y="1391"/>
                    <a:pt x="244224" y="10137"/>
                    <a:pt x="203464" y="27390"/>
                  </a:cubicBezTo>
                  <a:cubicBezTo>
                    <a:pt x="164053" y="44052"/>
                    <a:pt x="128688" y="67910"/>
                    <a:pt x="98297" y="98292"/>
                  </a:cubicBezTo>
                  <a:cubicBezTo>
                    <a:pt x="67906" y="128675"/>
                    <a:pt x="44048" y="164057"/>
                    <a:pt x="27398" y="203455"/>
                  </a:cubicBezTo>
                  <a:cubicBezTo>
                    <a:pt x="10116" y="244241"/>
                    <a:pt x="1391" y="287568"/>
                    <a:pt x="1391" y="332232"/>
                  </a:cubicBezTo>
                  <a:cubicBezTo>
                    <a:pt x="1391" y="376895"/>
                    <a:pt x="10116" y="420222"/>
                    <a:pt x="27398" y="461008"/>
                  </a:cubicBezTo>
                  <a:cubicBezTo>
                    <a:pt x="44048" y="500402"/>
                    <a:pt x="67906" y="535784"/>
                    <a:pt x="98297" y="566171"/>
                  </a:cubicBezTo>
                  <a:cubicBezTo>
                    <a:pt x="128688" y="596553"/>
                    <a:pt x="164053" y="620411"/>
                    <a:pt x="203464" y="637073"/>
                  </a:cubicBezTo>
                  <a:cubicBezTo>
                    <a:pt x="244224" y="654326"/>
                    <a:pt x="287556" y="663072"/>
                    <a:pt x="332236" y="663072"/>
                  </a:cubicBezTo>
                  <a:cubicBezTo>
                    <a:pt x="376874" y="663072"/>
                    <a:pt x="420206" y="654326"/>
                    <a:pt x="461008" y="637073"/>
                  </a:cubicBezTo>
                  <a:cubicBezTo>
                    <a:pt x="500419" y="620411"/>
                    <a:pt x="535784" y="596557"/>
                    <a:pt x="566175" y="566171"/>
                  </a:cubicBezTo>
                  <a:cubicBezTo>
                    <a:pt x="596566" y="535788"/>
                    <a:pt x="620424" y="500407"/>
                    <a:pt x="637073" y="461008"/>
                  </a:cubicBezTo>
                  <a:cubicBezTo>
                    <a:pt x="654313" y="420222"/>
                    <a:pt x="663081" y="376895"/>
                    <a:pt x="663081" y="332232"/>
                  </a:cubicBezTo>
                  <a:cubicBezTo>
                    <a:pt x="663081" y="287568"/>
                    <a:pt x="654313" y="244241"/>
                    <a:pt x="637073" y="203455"/>
                  </a:cubicBezTo>
                  <a:cubicBezTo>
                    <a:pt x="620424" y="164061"/>
                    <a:pt x="596566" y="128679"/>
                    <a:pt x="566175" y="98292"/>
                  </a:cubicBezTo>
                  <a:cubicBezTo>
                    <a:pt x="535784" y="67910"/>
                    <a:pt x="500419" y="44052"/>
                    <a:pt x="461008" y="27390"/>
                  </a:cubicBezTo>
                  <a:cubicBezTo>
                    <a:pt x="420206" y="10137"/>
                    <a:pt x="376874" y="1391"/>
                    <a:pt x="332236" y="1391"/>
                  </a:cubicBezTo>
                  <a:close/>
                </a:path>
              </a:pathLst>
            </a:custGeom>
            <a:solidFill>
              <a:srgbClr val="2E417B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7685209" y="4280250"/>
              <a:ext cx="933037" cy="933053"/>
            </a:xfrm>
            <a:custGeom>
              <a:avLst/>
              <a:gdLst/>
              <a:ahLst/>
              <a:cxnLst/>
              <a:rect l="l" t="t" r="r" b="b"/>
              <a:pathLst>
                <a:path w="463621" h="463629" extrusionOk="0">
                  <a:moveTo>
                    <a:pt x="231832" y="463629"/>
                  </a:moveTo>
                  <a:cubicBezTo>
                    <a:pt x="169911" y="463629"/>
                    <a:pt x="111701" y="439515"/>
                    <a:pt x="67905" y="395732"/>
                  </a:cubicBezTo>
                  <a:cubicBezTo>
                    <a:pt x="24111" y="351950"/>
                    <a:pt x="0" y="293735"/>
                    <a:pt x="0" y="231815"/>
                  </a:cubicBezTo>
                  <a:cubicBezTo>
                    <a:pt x="0" y="169895"/>
                    <a:pt x="24111" y="111684"/>
                    <a:pt x="67905" y="67897"/>
                  </a:cubicBezTo>
                  <a:cubicBezTo>
                    <a:pt x="111701" y="24115"/>
                    <a:pt x="169911" y="0"/>
                    <a:pt x="231832" y="0"/>
                  </a:cubicBezTo>
                  <a:cubicBezTo>
                    <a:pt x="293752" y="0"/>
                    <a:pt x="351963" y="24115"/>
                    <a:pt x="395758" y="67897"/>
                  </a:cubicBezTo>
                  <a:cubicBezTo>
                    <a:pt x="439511" y="111680"/>
                    <a:pt x="463621" y="169895"/>
                    <a:pt x="463621" y="231815"/>
                  </a:cubicBezTo>
                  <a:cubicBezTo>
                    <a:pt x="463621" y="293735"/>
                    <a:pt x="439511" y="351950"/>
                    <a:pt x="395758" y="395732"/>
                  </a:cubicBezTo>
                  <a:cubicBezTo>
                    <a:pt x="351963" y="439515"/>
                    <a:pt x="293752" y="463629"/>
                    <a:pt x="231832" y="463629"/>
                  </a:cubicBezTo>
                  <a:close/>
                  <a:moveTo>
                    <a:pt x="231832" y="1391"/>
                  </a:moveTo>
                  <a:cubicBezTo>
                    <a:pt x="170291" y="1391"/>
                    <a:pt x="112417" y="25358"/>
                    <a:pt x="68875" y="68879"/>
                  </a:cubicBezTo>
                  <a:cubicBezTo>
                    <a:pt x="25375" y="112400"/>
                    <a:pt x="1391" y="170266"/>
                    <a:pt x="1391" y="231811"/>
                  </a:cubicBezTo>
                  <a:cubicBezTo>
                    <a:pt x="1391" y="293355"/>
                    <a:pt x="25375" y="351225"/>
                    <a:pt x="68875" y="394746"/>
                  </a:cubicBezTo>
                  <a:cubicBezTo>
                    <a:pt x="112417" y="438267"/>
                    <a:pt x="170291" y="462234"/>
                    <a:pt x="231832" y="462234"/>
                  </a:cubicBezTo>
                  <a:cubicBezTo>
                    <a:pt x="293372" y="462234"/>
                    <a:pt x="351246" y="438267"/>
                    <a:pt x="394746" y="394746"/>
                  </a:cubicBezTo>
                  <a:cubicBezTo>
                    <a:pt x="438288" y="351225"/>
                    <a:pt x="462230" y="293360"/>
                    <a:pt x="462230" y="231811"/>
                  </a:cubicBezTo>
                  <a:cubicBezTo>
                    <a:pt x="462230" y="170261"/>
                    <a:pt x="438288" y="112400"/>
                    <a:pt x="394746" y="68879"/>
                  </a:cubicBezTo>
                  <a:cubicBezTo>
                    <a:pt x="351246" y="25358"/>
                    <a:pt x="293372" y="1391"/>
                    <a:pt x="231832" y="1391"/>
                  </a:cubicBezTo>
                  <a:close/>
                </a:path>
              </a:pathLst>
            </a:custGeom>
            <a:solidFill>
              <a:srgbClr val="2E417B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8"/>
            <p:cNvSpPr/>
            <p:nvPr/>
          </p:nvSpPr>
          <p:spPr>
            <a:xfrm>
              <a:off x="7886474" y="4481546"/>
              <a:ext cx="530437" cy="530402"/>
            </a:xfrm>
            <a:custGeom>
              <a:avLst/>
              <a:gdLst/>
              <a:ahLst/>
              <a:cxnLst/>
              <a:rect l="l" t="t" r="r" b="b"/>
              <a:pathLst>
                <a:path w="263571" h="263554" extrusionOk="0">
                  <a:moveTo>
                    <a:pt x="131807" y="263555"/>
                  </a:moveTo>
                  <a:cubicBezTo>
                    <a:pt x="59138" y="263555"/>
                    <a:pt x="0" y="204442"/>
                    <a:pt x="0" y="131777"/>
                  </a:cubicBezTo>
                  <a:cubicBezTo>
                    <a:pt x="0" y="59113"/>
                    <a:pt x="59138" y="0"/>
                    <a:pt x="131807" y="0"/>
                  </a:cubicBezTo>
                  <a:cubicBezTo>
                    <a:pt x="204476" y="0"/>
                    <a:pt x="263571" y="59113"/>
                    <a:pt x="263571" y="131777"/>
                  </a:cubicBezTo>
                  <a:cubicBezTo>
                    <a:pt x="263571" y="204442"/>
                    <a:pt x="204476" y="263555"/>
                    <a:pt x="131807" y="263555"/>
                  </a:cubicBezTo>
                  <a:close/>
                  <a:moveTo>
                    <a:pt x="131807" y="1395"/>
                  </a:moveTo>
                  <a:cubicBezTo>
                    <a:pt x="59897" y="1395"/>
                    <a:pt x="1433" y="59884"/>
                    <a:pt x="1433" y="131777"/>
                  </a:cubicBezTo>
                  <a:cubicBezTo>
                    <a:pt x="1433" y="203671"/>
                    <a:pt x="59897" y="262164"/>
                    <a:pt x="131807" y="262164"/>
                  </a:cubicBezTo>
                  <a:cubicBezTo>
                    <a:pt x="203675" y="262164"/>
                    <a:pt x="262180" y="203675"/>
                    <a:pt x="262180" y="131777"/>
                  </a:cubicBezTo>
                  <a:cubicBezTo>
                    <a:pt x="262180" y="59880"/>
                    <a:pt x="203675" y="1395"/>
                    <a:pt x="131807" y="1395"/>
                  </a:cubicBezTo>
                  <a:close/>
                </a:path>
              </a:pathLst>
            </a:custGeom>
            <a:solidFill>
              <a:srgbClr val="2E417B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8"/>
            <p:cNvSpPr/>
            <p:nvPr/>
          </p:nvSpPr>
          <p:spPr>
            <a:xfrm>
              <a:off x="7047820" y="2591648"/>
              <a:ext cx="252537" cy="252518"/>
            </a:xfrm>
            <a:custGeom>
              <a:avLst/>
              <a:gdLst/>
              <a:ahLst/>
              <a:cxnLst/>
              <a:rect l="l" t="t" r="r" b="b"/>
              <a:pathLst>
                <a:path w="125484" h="125475" extrusionOk="0">
                  <a:moveTo>
                    <a:pt x="62738" y="125476"/>
                  </a:moveTo>
                  <a:cubicBezTo>
                    <a:pt x="28144" y="125476"/>
                    <a:pt x="0" y="97331"/>
                    <a:pt x="0" y="62738"/>
                  </a:cubicBezTo>
                  <a:cubicBezTo>
                    <a:pt x="0" y="28144"/>
                    <a:pt x="28144" y="0"/>
                    <a:pt x="62738" y="0"/>
                  </a:cubicBezTo>
                  <a:cubicBezTo>
                    <a:pt x="97331" y="0"/>
                    <a:pt x="125484" y="28144"/>
                    <a:pt x="125484" y="62738"/>
                  </a:cubicBezTo>
                  <a:cubicBezTo>
                    <a:pt x="125484" y="97331"/>
                    <a:pt x="97331" y="125476"/>
                    <a:pt x="62738" y="125476"/>
                  </a:cubicBezTo>
                  <a:close/>
                  <a:moveTo>
                    <a:pt x="62738" y="691"/>
                  </a:moveTo>
                  <a:cubicBezTo>
                    <a:pt x="28528" y="691"/>
                    <a:pt x="696" y="28524"/>
                    <a:pt x="696" y="62734"/>
                  </a:cubicBezTo>
                  <a:cubicBezTo>
                    <a:pt x="696" y="96944"/>
                    <a:pt x="28528" y="124776"/>
                    <a:pt x="62738" y="124776"/>
                  </a:cubicBezTo>
                  <a:cubicBezTo>
                    <a:pt x="96948" y="124776"/>
                    <a:pt x="124768" y="96944"/>
                    <a:pt x="124768" y="62734"/>
                  </a:cubicBezTo>
                  <a:cubicBezTo>
                    <a:pt x="124768" y="28524"/>
                    <a:pt x="96948" y="691"/>
                    <a:pt x="62738" y="691"/>
                  </a:cubicBezTo>
                  <a:close/>
                </a:path>
              </a:pathLst>
            </a:custGeom>
            <a:solidFill>
              <a:srgbClr val="2E417B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8"/>
            <p:cNvSpPr/>
            <p:nvPr/>
          </p:nvSpPr>
          <p:spPr>
            <a:xfrm>
              <a:off x="7172661" y="2843438"/>
              <a:ext cx="980548" cy="1056633"/>
            </a:xfrm>
            <a:custGeom>
              <a:avLst/>
              <a:gdLst/>
              <a:ahLst/>
              <a:cxnLst/>
              <a:rect l="l" t="t" r="r" b="b"/>
              <a:pathLst>
                <a:path w="487229" h="525035" extrusionOk="0">
                  <a:moveTo>
                    <a:pt x="487230" y="525031"/>
                  </a:moveTo>
                  <a:lnTo>
                    <a:pt x="485839" y="525031"/>
                  </a:lnTo>
                  <a:lnTo>
                    <a:pt x="485839" y="269785"/>
                  </a:lnTo>
                  <a:cubicBezTo>
                    <a:pt x="485839" y="236645"/>
                    <a:pt x="472983" y="205449"/>
                    <a:pt x="449631" y="181941"/>
                  </a:cubicBezTo>
                  <a:cubicBezTo>
                    <a:pt x="426279" y="158434"/>
                    <a:pt x="395172" y="145375"/>
                    <a:pt x="361999" y="145164"/>
                  </a:cubicBezTo>
                  <a:lnTo>
                    <a:pt x="125235" y="143668"/>
                  </a:lnTo>
                  <a:cubicBezTo>
                    <a:pt x="91725" y="143457"/>
                    <a:pt x="60238" y="130247"/>
                    <a:pt x="36629" y="106482"/>
                  </a:cubicBezTo>
                  <a:cubicBezTo>
                    <a:pt x="13008" y="82713"/>
                    <a:pt x="0" y="51167"/>
                    <a:pt x="0" y="17661"/>
                  </a:cubicBezTo>
                  <a:lnTo>
                    <a:pt x="0" y="0"/>
                  </a:lnTo>
                  <a:lnTo>
                    <a:pt x="1391" y="0"/>
                  </a:lnTo>
                  <a:lnTo>
                    <a:pt x="1391" y="17661"/>
                  </a:lnTo>
                  <a:cubicBezTo>
                    <a:pt x="1391" y="50801"/>
                    <a:pt x="14255" y="81997"/>
                    <a:pt x="37615" y="105504"/>
                  </a:cubicBezTo>
                  <a:cubicBezTo>
                    <a:pt x="60955" y="129012"/>
                    <a:pt x="92104" y="142071"/>
                    <a:pt x="125235" y="142281"/>
                  </a:cubicBezTo>
                  <a:lnTo>
                    <a:pt x="362041" y="143778"/>
                  </a:lnTo>
                  <a:cubicBezTo>
                    <a:pt x="395551" y="143988"/>
                    <a:pt x="426996" y="157199"/>
                    <a:pt x="450600" y="180968"/>
                  </a:cubicBezTo>
                  <a:cubicBezTo>
                    <a:pt x="474247" y="204737"/>
                    <a:pt x="487230" y="236283"/>
                    <a:pt x="487230" y="269789"/>
                  </a:cubicBezTo>
                  <a:lnTo>
                    <a:pt x="487230" y="525035"/>
                  </a:lnTo>
                  <a:close/>
                </a:path>
              </a:pathLst>
            </a:custGeom>
            <a:solidFill>
              <a:srgbClr val="2E417B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7174086" y="2518773"/>
              <a:ext cx="250297" cy="250297"/>
            </a:xfrm>
            <a:custGeom>
              <a:avLst/>
              <a:gdLst/>
              <a:ahLst/>
              <a:cxnLst/>
              <a:rect l="l" t="t" r="r" b="b"/>
              <a:pathLst>
                <a:path w="124371" h="124371" extrusionOk="0">
                  <a:moveTo>
                    <a:pt x="124371" y="62186"/>
                  </a:moveTo>
                  <a:cubicBezTo>
                    <a:pt x="124371" y="96530"/>
                    <a:pt x="96530" y="124371"/>
                    <a:pt x="62185" y="124371"/>
                  </a:cubicBezTo>
                  <a:cubicBezTo>
                    <a:pt x="27841" y="124371"/>
                    <a:pt x="0" y="96530"/>
                    <a:pt x="0" y="62186"/>
                  </a:cubicBezTo>
                  <a:cubicBezTo>
                    <a:pt x="0" y="27842"/>
                    <a:pt x="27841" y="0"/>
                    <a:pt x="62185" y="0"/>
                  </a:cubicBezTo>
                  <a:cubicBezTo>
                    <a:pt x="96530" y="0"/>
                    <a:pt x="124371" y="27842"/>
                    <a:pt x="124371" y="621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9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19"/>
          <p:cNvGrpSpPr/>
          <p:nvPr/>
        </p:nvGrpSpPr>
        <p:grpSpPr>
          <a:xfrm>
            <a:off x="61277" y="42725"/>
            <a:ext cx="8871068" cy="5100776"/>
            <a:chOff x="61277" y="42725"/>
            <a:chExt cx="8871068" cy="5100776"/>
          </a:xfrm>
        </p:grpSpPr>
        <p:grpSp>
          <p:nvGrpSpPr>
            <p:cNvPr id="304" name="Google Shape;304;p19"/>
            <p:cNvGrpSpPr/>
            <p:nvPr/>
          </p:nvGrpSpPr>
          <p:grpSpPr>
            <a:xfrm>
              <a:off x="61277" y="42725"/>
              <a:ext cx="597885" cy="598230"/>
              <a:chOff x="61277" y="42725"/>
              <a:chExt cx="597885" cy="598230"/>
            </a:xfrm>
          </p:grpSpPr>
          <p:sp>
            <p:nvSpPr>
              <p:cNvPr id="305" name="Google Shape;305;p19"/>
              <p:cNvSpPr/>
              <p:nvPr/>
            </p:nvSpPr>
            <p:spPr>
              <a:xfrm>
                <a:off x="61277" y="42725"/>
                <a:ext cx="299117" cy="598230"/>
              </a:xfrm>
              <a:custGeom>
                <a:avLst/>
                <a:gdLst/>
                <a:ahLst/>
                <a:cxnLst/>
                <a:rect l="l" t="t" r="r" b="b"/>
                <a:pathLst>
                  <a:path w="299117" h="598230" extrusionOk="0">
                    <a:moveTo>
                      <a:pt x="299118" y="299118"/>
                    </a:moveTo>
                    <a:cubicBezTo>
                      <a:pt x="299118" y="133923"/>
                      <a:pt x="165199" y="4"/>
                      <a:pt x="0" y="0"/>
                    </a:cubicBezTo>
                    <a:lnTo>
                      <a:pt x="0" y="598231"/>
                    </a:lnTo>
                    <a:cubicBezTo>
                      <a:pt x="165199" y="598231"/>
                      <a:pt x="299118" y="464312"/>
                      <a:pt x="299118" y="2991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360045" y="42725"/>
                <a:ext cx="299117" cy="598230"/>
              </a:xfrm>
              <a:custGeom>
                <a:avLst/>
                <a:gdLst/>
                <a:ahLst/>
                <a:cxnLst/>
                <a:rect l="l" t="t" r="r" b="b"/>
                <a:pathLst>
                  <a:path w="299117" h="598230" extrusionOk="0">
                    <a:moveTo>
                      <a:pt x="299118" y="299118"/>
                    </a:moveTo>
                    <a:cubicBezTo>
                      <a:pt x="299118" y="133923"/>
                      <a:pt x="165199" y="4"/>
                      <a:pt x="0" y="0"/>
                    </a:cubicBezTo>
                    <a:lnTo>
                      <a:pt x="0" y="598231"/>
                    </a:lnTo>
                    <a:cubicBezTo>
                      <a:pt x="165203" y="598231"/>
                      <a:pt x="299118" y="464312"/>
                      <a:pt x="299118" y="2991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7" name="Google Shape;307;p19"/>
            <p:cNvGrpSpPr/>
            <p:nvPr/>
          </p:nvGrpSpPr>
          <p:grpSpPr>
            <a:xfrm>
              <a:off x="8572697" y="3919155"/>
              <a:ext cx="359647" cy="1224346"/>
              <a:chOff x="8572697" y="3919155"/>
              <a:chExt cx="359647" cy="1224346"/>
            </a:xfrm>
          </p:grpSpPr>
          <p:sp>
            <p:nvSpPr>
              <p:cNvPr id="308" name="Google Shape;308;p19"/>
              <p:cNvSpPr/>
              <p:nvPr/>
            </p:nvSpPr>
            <p:spPr>
              <a:xfrm>
                <a:off x="8915222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8829592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8743956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8658327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8572697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0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20"/>
          <p:cNvGrpSpPr/>
          <p:nvPr/>
        </p:nvGrpSpPr>
        <p:grpSpPr>
          <a:xfrm rot="5400000">
            <a:off x="8305301" y="2690422"/>
            <a:ext cx="922049" cy="444525"/>
            <a:chOff x="4641913" y="1435311"/>
            <a:chExt cx="371794" cy="179251"/>
          </a:xfrm>
        </p:grpSpPr>
        <p:sp>
          <p:nvSpPr>
            <p:cNvPr id="316" name="Google Shape;316;p20"/>
            <p:cNvSpPr/>
            <p:nvPr/>
          </p:nvSpPr>
          <p:spPr>
            <a:xfrm>
              <a:off x="4641913" y="1435315"/>
              <a:ext cx="28789" cy="28789"/>
            </a:xfrm>
            <a:custGeom>
              <a:avLst/>
              <a:gdLst/>
              <a:ahLst/>
              <a:cxnLst/>
              <a:rect l="l" t="t" r="r" b="b"/>
              <a:pathLst>
                <a:path w="28789" h="28789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5" y="28789"/>
                  </a:cubicBezTo>
                  <a:cubicBezTo>
                    <a:pt x="22344" y="28789"/>
                    <a:pt x="28789" y="22344"/>
                    <a:pt x="28789" y="14395"/>
                  </a:cubicBezTo>
                  <a:cubicBezTo>
                    <a:pt x="28789" y="6445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4727670" y="1435315"/>
              <a:ext cx="28780" cy="28789"/>
            </a:xfrm>
            <a:custGeom>
              <a:avLst/>
              <a:gdLst/>
              <a:ahLst/>
              <a:cxnLst/>
              <a:rect l="l" t="t" r="r" b="b"/>
              <a:pathLst>
                <a:path w="28780" h="28789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ubicBezTo>
                    <a:pt x="22336" y="28789"/>
                    <a:pt x="28781" y="22344"/>
                    <a:pt x="28781" y="14395"/>
                  </a:cubicBezTo>
                  <a:cubicBezTo>
                    <a:pt x="28781" y="6445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4813422" y="1435315"/>
              <a:ext cx="28785" cy="28789"/>
            </a:xfrm>
            <a:custGeom>
              <a:avLst/>
              <a:gdLst/>
              <a:ahLst/>
              <a:cxnLst/>
              <a:rect l="l" t="t" r="r" b="b"/>
              <a:pathLst>
                <a:path w="28785" h="28789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ubicBezTo>
                    <a:pt x="22336" y="28789"/>
                    <a:pt x="28785" y="22344"/>
                    <a:pt x="28785" y="14395"/>
                  </a:cubicBezTo>
                  <a:cubicBezTo>
                    <a:pt x="28785" y="6445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4899170" y="1435315"/>
              <a:ext cx="28789" cy="28789"/>
            </a:xfrm>
            <a:custGeom>
              <a:avLst/>
              <a:gdLst/>
              <a:ahLst/>
              <a:cxnLst/>
              <a:rect l="l" t="t" r="r" b="b"/>
              <a:pathLst>
                <a:path w="28789" h="28789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5" y="28789"/>
                  </a:cubicBezTo>
                  <a:cubicBezTo>
                    <a:pt x="22344" y="28789"/>
                    <a:pt x="28789" y="22344"/>
                    <a:pt x="28789" y="14395"/>
                  </a:cubicBezTo>
                  <a:cubicBezTo>
                    <a:pt x="28789" y="6445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4984927" y="1435311"/>
              <a:ext cx="28780" cy="28789"/>
            </a:xfrm>
            <a:custGeom>
              <a:avLst/>
              <a:gdLst/>
              <a:ahLst/>
              <a:cxnLst/>
              <a:rect l="l" t="t" r="r" b="b"/>
              <a:pathLst>
                <a:path w="28780" h="28789" extrusionOk="0">
                  <a:moveTo>
                    <a:pt x="14390" y="28789"/>
                  </a:moveTo>
                  <a:cubicBezTo>
                    <a:pt x="22340" y="28789"/>
                    <a:pt x="28781" y="22344"/>
                    <a:pt x="28781" y="14395"/>
                  </a:cubicBezTo>
                  <a:cubicBezTo>
                    <a:pt x="28781" y="6445"/>
                    <a:pt x="22336" y="0"/>
                    <a:pt x="14390" y="0"/>
                  </a:cubicBez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4641913" y="1510547"/>
              <a:ext cx="28789" cy="28785"/>
            </a:xfrm>
            <a:custGeom>
              <a:avLst/>
              <a:gdLst/>
              <a:ahLst/>
              <a:cxnLst/>
              <a:rect l="l" t="t" r="r" b="b"/>
              <a:pathLst>
                <a:path w="28789" h="28785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4727670" y="1510547"/>
              <a:ext cx="28780" cy="28785"/>
            </a:xfrm>
            <a:custGeom>
              <a:avLst/>
              <a:gdLst/>
              <a:ahLst/>
              <a:cxnLst/>
              <a:rect l="l" t="t" r="r" b="b"/>
              <a:pathLst>
                <a:path w="28780" h="28785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4813422" y="1510547"/>
              <a:ext cx="28785" cy="28785"/>
            </a:xfrm>
            <a:custGeom>
              <a:avLst/>
              <a:gdLst/>
              <a:ahLst/>
              <a:cxnLst/>
              <a:rect l="l" t="t" r="r" b="b"/>
              <a:pathLst>
                <a:path w="28785" h="28785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5" y="22340"/>
                    <a:pt x="28785" y="14390"/>
                  </a:cubicBezTo>
                  <a:cubicBezTo>
                    <a:pt x="28785" y="6441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4899170" y="1510547"/>
              <a:ext cx="28789" cy="28785"/>
            </a:xfrm>
            <a:custGeom>
              <a:avLst/>
              <a:gdLst/>
              <a:ahLst/>
              <a:cxnLst/>
              <a:rect l="l" t="t" r="r" b="b"/>
              <a:pathLst>
                <a:path w="28789" h="28785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4984927" y="1510547"/>
              <a:ext cx="28780" cy="28785"/>
            </a:xfrm>
            <a:custGeom>
              <a:avLst/>
              <a:gdLst/>
              <a:ahLst/>
              <a:cxnLst/>
              <a:rect l="l" t="t" r="r" b="b"/>
              <a:pathLst>
                <a:path w="28780" h="28785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4641913" y="1585778"/>
              <a:ext cx="28789" cy="28784"/>
            </a:xfrm>
            <a:custGeom>
              <a:avLst/>
              <a:gdLst/>
              <a:ahLst/>
              <a:cxnLst/>
              <a:rect l="l" t="t" r="r" b="b"/>
              <a:pathLst>
                <a:path w="28789" h="28784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4727670" y="1585778"/>
              <a:ext cx="28780" cy="28784"/>
            </a:xfrm>
            <a:custGeom>
              <a:avLst/>
              <a:gdLst/>
              <a:ahLst/>
              <a:cxnLst/>
              <a:rect l="l" t="t" r="r" b="b"/>
              <a:pathLst>
                <a:path w="28780" h="28784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4813422" y="1585778"/>
              <a:ext cx="28785" cy="28784"/>
            </a:xfrm>
            <a:custGeom>
              <a:avLst/>
              <a:gdLst/>
              <a:ahLst/>
              <a:cxnLst/>
              <a:rect l="l" t="t" r="r" b="b"/>
              <a:pathLst>
                <a:path w="28785" h="28784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5" y="22340"/>
                    <a:pt x="28785" y="14390"/>
                  </a:cubicBezTo>
                  <a:cubicBezTo>
                    <a:pt x="28785" y="6441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4899170" y="1585778"/>
              <a:ext cx="28789" cy="28784"/>
            </a:xfrm>
            <a:custGeom>
              <a:avLst/>
              <a:gdLst/>
              <a:ahLst/>
              <a:cxnLst/>
              <a:rect l="l" t="t" r="r" b="b"/>
              <a:pathLst>
                <a:path w="28789" h="28784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4984927" y="1585778"/>
              <a:ext cx="28780" cy="28784"/>
            </a:xfrm>
            <a:custGeom>
              <a:avLst/>
              <a:gdLst/>
              <a:ahLst/>
              <a:cxnLst/>
              <a:rect l="l" t="t" r="r" b="b"/>
              <a:pathLst>
                <a:path w="28780" h="28784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1" name="Google Shape;331;p20"/>
          <p:cNvSpPr/>
          <p:nvPr/>
        </p:nvSpPr>
        <p:spPr>
          <a:xfrm rot="5400000">
            <a:off x="8516143" y="1845262"/>
            <a:ext cx="500365" cy="500365"/>
          </a:xfrm>
          <a:custGeom>
            <a:avLst/>
            <a:gdLst/>
            <a:ahLst/>
            <a:cxnLst/>
            <a:rect l="l" t="t" r="r" b="b"/>
            <a:pathLst>
              <a:path w="201760" h="201760" extrusionOk="0">
                <a:moveTo>
                  <a:pt x="201761" y="100880"/>
                </a:moveTo>
                <a:cubicBezTo>
                  <a:pt x="201761" y="156595"/>
                  <a:pt x="156595" y="201761"/>
                  <a:pt x="100880" y="201761"/>
                </a:cubicBezTo>
                <a:cubicBezTo>
                  <a:pt x="45166" y="201761"/>
                  <a:pt x="0" y="156595"/>
                  <a:pt x="0" y="100880"/>
                </a:cubicBezTo>
                <a:cubicBezTo>
                  <a:pt x="0" y="45166"/>
                  <a:pt x="45166" y="0"/>
                  <a:pt x="100880" y="0"/>
                </a:cubicBezTo>
                <a:cubicBezTo>
                  <a:pt x="156595" y="0"/>
                  <a:pt x="201761" y="45166"/>
                  <a:pt x="201761" y="1008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8757013" y="-17430"/>
            <a:ext cx="18626" cy="1721323"/>
          </a:xfrm>
          <a:custGeom>
            <a:avLst/>
            <a:gdLst/>
            <a:ahLst/>
            <a:cxnLst/>
            <a:rect l="l" t="t" r="r" b="b"/>
            <a:pathLst>
              <a:path w="1390" h="1185076" extrusionOk="0">
                <a:moveTo>
                  <a:pt x="0" y="0"/>
                </a:moveTo>
                <a:lnTo>
                  <a:pt x="1391" y="0"/>
                </a:lnTo>
                <a:lnTo>
                  <a:pt x="1391" y="1185077"/>
                </a:lnTo>
                <a:lnTo>
                  <a:pt x="0" y="118507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5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1"/>
          </p:nvPr>
        </p:nvSpPr>
        <p:spPr>
          <a:xfrm>
            <a:off x="5018342" y="2314024"/>
            <a:ext cx="3356400" cy="19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2"/>
          </p:nvPr>
        </p:nvSpPr>
        <p:spPr>
          <a:xfrm>
            <a:off x="769268" y="2314024"/>
            <a:ext cx="3356400" cy="190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3"/>
          </p:nvPr>
        </p:nvSpPr>
        <p:spPr>
          <a:xfrm>
            <a:off x="769255" y="1817675"/>
            <a:ext cx="335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4"/>
          </p:nvPr>
        </p:nvSpPr>
        <p:spPr>
          <a:xfrm>
            <a:off x="5018345" y="1817675"/>
            <a:ext cx="335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86" name="Google Shape;86;p5"/>
          <p:cNvGrpSpPr/>
          <p:nvPr/>
        </p:nvGrpSpPr>
        <p:grpSpPr>
          <a:xfrm>
            <a:off x="0" y="-4"/>
            <a:ext cx="9144003" cy="5143663"/>
            <a:chOff x="0" y="-4"/>
            <a:chExt cx="9144003" cy="5143663"/>
          </a:xfrm>
        </p:grpSpPr>
        <p:grpSp>
          <p:nvGrpSpPr>
            <p:cNvPr id="87" name="Google Shape;87;p5"/>
            <p:cNvGrpSpPr/>
            <p:nvPr/>
          </p:nvGrpSpPr>
          <p:grpSpPr>
            <a:xfrm>
              <a:off x="0" y="-4"/>
              <a:ext cx="388827" cy="748459"/>
              <a:chOff x="0" y="-4"/>
              <a:chExt cx="388827" cy="748459"/>
            </a:xfrm>
          </p:grpSpPr>
          <p:sp>
            <p:nvSpPr>
              <p:cNvPr id="88" name="Google Shape;88;p5"/>
              <p:cNvSpPr/>
              <p:nvPr/>
            </p:nvSpPr>
            <p:spPr>
              <a:xfrm>
                <a:off x="0" y="-4"/>
                <a:ext cx="64436" cy="748459"/>
              </a:xfrm>
              <a:custGeom>
                <a:avLst/>
                <a:gdLst/>
                <a:ahLst/>
                <a:cxnLst/>
                <a:rect l="l" t="t" r="r" b="b"/>
                <a:pathLst>
                  <a:path w="64436" h="303020" extrusionOk="0">
                    <a:moveTo>
                      <a:pt x="0" y="0"/>
                    </a:moveTo>
                    <a:lnTo>
                      <a:pt x="64437" y="0"/>
                    </a:lnTo>
                    <a:lnTo>
                      <a:pt x="64437" y="303021"/>
                    </a:lnTo>
                    <a:lnTo>
                      <a:pt x="0" y="3030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5"/>
              <p:cNvSpPr/>
              <p:nvPr/>
            </p:nvSpPr>
            <p:spPr>
              <a:xfrm>
                <a:off x="108128" y="-4"/>
                <a:ext cx="64440" cy="748459"/>
              </a:xfrm>
              <a:custGeom>
                <a:avLst/>
                <a:gdLst/>
                <a:ahLst/>
                <a:cxnLst/>
                <a:rect l="l" t="t" r="r" b="b"/>
                <a:pathLst>
                  <a:path w="64440" h="303020" extrusionOk="0">
                    <a:moveTo>
                      <a:pt x="0" y="0"/>
                    </a:moveTo>
                    <a:lnTo>
                      <a:pt x="64441" y="0"/>
                    </a:lnTo>
                    <a:lnTo>
                      <a:pt x="64441" y="303021"/>
                    </a:lnTo>
                    <a:lnTo>
                      <a:pt x="0" y="3030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>
                <a:off x="216259" y="-4"/>
                <a:ext cx="64436" cy="748459"/>
              </a:xfrm>
              <a:custGeom>
                <a:avLst/>
                <a:gdLst/>
                <a:ahLst/>
                <a:cxnLst/>
                <a:rect l="l" t="t" r="r" b="b"/>
                <a:pathLst>
                  <a:path w="64436" h="303020" extrusionOk="0">
                    <a:moveTo>
                      <a:pt x="0" y="0"/>
                    </a:moveTo>
                    <a:lnTo>
                      <a:pt x="64437" y="0"/>
                    </a:lnTo>
                    <a:lnTo>
                      <a:pt x="64437" y="303021"/>
                    </a:lnTo>
                    <a:lnTo>
                      <a:pt x="0" y="3030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5"/>
              <p:cNvSpPr/>
              <p:nvPr/>
            </p:nvSpPr>
            <p:spPr>
              <a:xfrm>
                <a:off x="324391" y="-4"/>
                <a:ext cx="64436" cy="748459"/>
              </a:xfrm>
              <a:custGeom>
                <a:avLst/>
                <a:gdLst/>
                <a:ahLst/>
                <a:cxnLst/>
                <a:rect l="l" t="t" r="r" b="b"/>
                <a:pathLst>
                  <a:path w="64436" h="303020" extrusionOk="0">
                    <a:moveTo>
                      <a:pt x="0" y="0"/>
                    </a:moveTo>
                    <a:lnTo>
                      <a:pt x="64437" y="0"/>
                    </a:lnTo>
                    <a:lnTo>
                      <a:pt x="64437" y="303021"/>
                    </a:lnTo>
                    <a:lnTo>
                      <a:pt x="0" y="30302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2" name="Google Shape;92;p5"/>
            <p:cNvGrpSpPr/>
            <p:nvPr/>
          </p:nvGrpSpPr>
          <p:grpSpPr>
            <a:xfrm flipH="1">
              <a:off x="8196979" y="5067308"/>
              <a:ext cx="614970" cy="67353"/>
              <a:chOff x="4468347" y="2478165"/>
              <a:chExt cx="380292" cy="41653"/>
            </a:xfrm>
          </p:grpSpPr>
          <p:sp>
            <p:nvSpPr>
              <p:cNvPr id="93" name="Google Shape;93;p5"/>
              <p:cNvSpPr/>
              <p:nvPr/>
            </p:nvSpPr>
            <p:spPr>
              <a:xfrm>
                <a:off x="4468347" y="2478165"/>
                <a:ext cx="41653" cy="41653"/>
              </a:xfrm>
              <a:custGeom>
                <a:avLst/>
                <a:gdLst/>
                <a:ahLst/>
                <a:cxnLst/>
                <a:rect l="l" t="t" r="r" b="b"/>
                <a:pathLst>
                  <a:path w="41653" h="41653" extrusionOk="0">
                    <a:moveTo>
                      <a:pt x="41654" y="20827"/>
                    </a:moveTo>
                    <a:cubicBezTo>
                      <a:pt x="41654" y="32329"/>
                      <a:pt x="32329" y="41654"/>
                      <a:pt x="20827" y="41654"/>
                    </a:cubicBezTo>
                    <a:cubicBezTo>
                      <a:pt x="9324" y="41654"/>
                      <a:pt x="0" y="32329"/>
                      <a:pt x="0" y="20827"/>
                    </a:cubicBezTo>
                    <a:cubicBezTo>
                      <a:pt x="0" y="9325"/>
                      <a:pt x="9324" y="0"/>
                      <a:pt x="20827" y="0"/>
                    </a:cubicBezTo>
                    <a:cubicBezTo>
                      <a:pt x="32329" y="0"/>
                      <a:pt x="41654" y="9325"/>
                      <a:pt x="41654" y="208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5"/>
              <p:cNvSpPr/>
              <p:nvPr/>
            </p:nvSpPr>
            <p:spPr>
              <a:xfrm>
                <a:off x="4581228" y="2478165"/>
                <a:ext cx="41653" cy="41653"/>
              </a:xfrm>
              <a:custGeom>
                <a:avLst/>
                <a:gdLst/>
                <a:ahLst/>
                <a:cxnLst/>
                <a:rect l="l" t="t" r="r" b="b"/>
                <a:pathLst>
                  <a:path w="41653" h="41653" extrusionOk="0">
                    <a:moveTo>
                      <a:pt x="41654" y="20827"/>
                    </a:moveTo>
                    <a:cubicBezTo>
                      <a:pt x="41654" y="32329"/>
                      <a:pt x="32329" y="41654"/>
                      <a:pt x="20827" y="41654"/>
                    </a:cubicBezTo>
                    <a:cubicBezTo>
                      <a:pt x="9324" y="41654"/>
                      <a:pt x="0" y="32329"/>
                      <a:pt x="0" y="20827"/>
                    </a:cubicBezTo>
                    <a:cubicBezTo>
                      <a:pt x="0" y="9325"/>
                      <a:pt x="9324" y="0"/>
                      <a:pt x="20827" y="0"/>
                    </a:cubicBezTo>
                    <a:cubicBezTo>
                      <a:pt x="32329" y="0"/>
                      <a:pt x="41654" y="9325"/>
                      <a:pt x="41654" y="208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>
                <a:off x="4694109" y="2478165"/>
                <a:ext cx="41653" cy="41653"/>
              </a:xfrm>
              <a:custGeom>
                <a:avLst/>
                <a:gdLst/>
                <a:ahLst/>
                <a:cxnLst/>
                <a:rect l="l" t="t" r="r" b="b"/>
                <a:pathLst>
                  <a:path w="41653" h="41653" extrusionOk="0">
                    <a:moveTo>
                      <a:pt x="41654" y="20827"/>
                    </a:moveTo>
                    <a:cubicBezTo>
                      <a:pt x="41654" y="32329"/>
                      <a:pt x="32329" y="41654"/>
                      <a:pt x="20827" y="41654"/>
                    </a:cubicBezTo>
                    <a:cubicBezTo>
                      <a:pt x="9324" y="41654"/>
                      <a:pt x="0" y="32329"/>
                      <a:pt x="0" y="20827"/>
                    </a:cubicBezTo>
                    <a:cubicBezTo>
                      <a:pt x="0" y="9325"/>
                      <a:pt x="9324" y="0"/>
                      <a:pt x="20827" y="0"/>
                    </a:cubicBezTo>
                    <a:cubicBezTo>
                      <a:pt x="32329" y="0"/>
                      <a:pt x="41654" y="9325"/>
                      <a:pt x="41654" y="208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5"/>
              <p:cNvSpPr/>
              <p:nvPr/>
            </p:nvSpPr>
            <p:spPr>
              <a:xfrm>
                <a:off x="4806986" y="2478165"/>
                <a:ext cx="41653" cy="41653"/>
              </a:xfrm>
              <a:custGeom>
                <a:avLst/>
                <a:gdLst/>
                <a:ahLst/>
                <a:cxnLst/>
                <a:rect l="l" t="t" r="r" b="b"/>
                <a:pathLst>
                  <a:path w="41653" h="41653" extrusionOk="0">
                    <a:moveTo>
                      <a:pt x="41654" y="20827"/>
                    </a:moveTo>
                    <a:cubicBezTo>
                      <a:pt x="41654" y="32329"/>
                      <a:pt x="32329" y="41654"/>
                      <a:pt x="20827" y="41654"/>
                    </a:cubicBezTo>
                    <a:cubicBezTo>
                      <a:pt x="9324" y="41654"/>
                      <a:pt x="0" y="32329"/>
                      <a:pt x="0" y="20827"/>
                    </a:cubicBezTo>
                    <a:cubicBezTo>
                      <a:pt x="0" y="9325"/>
                      <a:pt x="9324" y="0"/>
                      <a:pt x="20827" y="0"/>
                    </a:cubicBezTo>
                    <a:cubicBezTo>
                      <a:pt x="32329" y="0"/>
                      <a:pt x="41654" y="9325"/>
                      <a:pt x="41654" y="208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7" name="Google Shape;97;p5"/>
            <p:cNvSpPr/>
            <p:nvPr/>
          </p:nvSpPr>
          <p:spPr>
            <a:xfrm flipH="1">
              <a:off x="8951778" y="4603998"/>
              <a:ext cx="192225" cy="539661"/>
            </a:xfrm>
            <a:custGeom>
              <a:avLst/>
              <a:gdLst/>
              <a:ahLst/>
              <a:cxnLst/>
              <a:rect l="l" t="t" r="r" b="b"/>
              <a:pathLst>
                <a:path w="118841" h="333639" extrusionOk="0">
                  <a:moveTo>
                    <a:pt x="0" y="0"/>
                  </a:moveTo>
                  <a:lnTo>
                    <a:pt x="118841" y="0"/>
                  </a:lnTo>
                  <a:lnTo>
                    <a:pt x="118841" y="333639"/>
                  </a:lnTo>
                  <a:lnTo>
                    <a:pt x="0" y="33363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7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4160700" cy="9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ubTitle" idx="1"/>
          </p:nvPr>
        </p:nvSpPr>
        <p:spPr>
          <a:xfrm>
            <a:off x="720000" y="1458725"/>
            <a:ext cx="4160700" cy="31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7"/>
          <p:cNvSpPr>
            <a:spLocks noGrp="1"/>
          </p:cNvSpPr>
          <p:nvPr>
            <p:ph type="pic" idx="2"/>
          </p:nvPr>
        </p:nvSpPr>
        <p:spPr>
          <a:xfrm>
            <a:off x="5453850" y="817025"/>
            <a:ext cx="3253500" cy="3786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3" name="Google Shape;113;p7"/>
          <p:cNvGrpSpPr/>
          <p:nvPr/>
        </p:nvGrpSpPr>
        <p:grpSpPr>
          <a:xfrm>
            <a:off x="83189" y="130134"/>
            <a:ext cx="875593" cy="277427"/>
            <a:chOff x="83189" y="130134"/>
            <a:chExt cx="875593" cy="277427"/>
          </a:xfrm>
        </p:grpSpPr>
        <p:grpSp>
          <p:nvGrpSpPr>
            <p:cNvPr id="114" name="Google Shape;114;p7"/>
            <p:cNvGrpSpPr/>
            <p:nvPr/>
          </p:nvGrpSpPr>
          <p:grpSpPr>
            <a:xfrm>
              <a:off x="83189" y="130134"/>
              <a:ext cx="575426" cy="277427"/>
              <a:chOff x="4641913" y="1435311"/>
              <a:chExt cx="371794" cy="179251"/>
            </a:xfrm>
          </p:grpSpPr>
          <p:sp>
            <p:nvSpPr>
              <p:cNvPr id="115" name="Google Shape;115;p7"/>
              <p:cNvSpPr/>
              <p:nvPr/>
            </p:nvSpPr>
            <p:spPr>
              <a:xfrm>
                <a:off x="4641913" y="1435315"/>
                <a:ext cx="28789" cy="28789"/>
              </a:xfrm>
              <a:custGeom>
                <a:avLst/>
                <a:gdLst/>
                <a:ahLst/>
                <a:cxnLst/>
                <a:rect l="l" t="t" r="r" b="b"/>
                <a:pathLst>
                  <a:path w="28789" h="28789" extrusionOk="0">
                    <a:moveTo>
                      <a:pt x="14395" y="0"/>
                    </a:moveTo>
                    <a:cubicBezTo>
                      <a:pt x="6445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5" y="28789"/>
                    </a:cubicBezTo>
                    <a:cubicBezTo>
                      <a:pt x="22344" y="28789"/>
                      <a:pt x="28789" y="22344"/>
                      <a:pt x="28789" y="14395"/>
                    </a:cubicBezTo>
                    <a:cubicBezTo>
                      <a:pt x="28789" y="6445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7"/>
              <p:cNvSpPr/>
              <p:nvPr/>
            </p:nvSpPr>
            <p:spPr>
              <a:xfrm>
                <a:off x="4727670" y="1435315"/>
                <a:ext cx="28780" cy="28789"/>
              </a:xfrm>
              <a:custGeom>
                <a:avLst/>
                <a:gdLst/>
                <a:ahLst/>
                <a:cxnLst/>
                <a:rect l="l" t="t" r="r" b="b"/>
                <a:pathLst>
                  <a:path w="28780" h="28789" extrusionOk="0">
                    <a:moveTo>
                      <a:pt x="14390" y="0"/>
                    </a:moveTo>
                    <a:cubicBezTo>
                      <a:pt x="6441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0" y="28789"/>
                    </a:cubicBezTo>
                    <a:cubicBezTo>
                      <a:pt x="22336" y="28789"/>
                      <a:pt x="28781" y="22344"/>
                      <a:pt x="28781" y="14395"/>
                    </a:cubicBezTo>
                    <a:cubicBezTo>
                      <a:pt x="28781" y="6445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4813422" y="1435315"/>
                <a:ext cx="28785" cy="28789"/>
              </a:xfrm>
              <a:custGeom>
                <a:avLst/>
                <a:gdLst/>
                <a:ahLst/>
                <a:cxnLst/>
                <a:rect l="l" t="t" r="r" b="b"/>
                <a:pathLst>
                  <a:path w="28785" h="28789" extrusionOk="0">
                    <a:moveTo>
                      <a:pt x="14390" y="0"/>
                    </a:moveTo>
                    <a:cubicBezTo>
                      <a:pt x="6441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0" y="28789"/>
                    </a:cubicBezTo>
                    <a:cubicBezTo>
                      <a:pt x="22336" y="28789"/>
                      <a:pt x="28785" y="22344"/>
                      <a:pt x="28785" y="14395"/>
                    </a:cubicBezTo>
                    <a:cubicBezTo>
                      <a:pt x="28785" y="6445"/>
                      <a:pt x="22340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4899170" y="1435315"/>
                <a:ext cx="28789" cy="28789"/>
              </a:xfrm>
              <a:custGeom>
                <a:avLst/>
                <a:gdLst/>
                <a:ahLst/>
                <a:cxnLst/>
                <a:rect l="l" t="t" r="r" b="b"/>
                <a:pathLst>
                  <a:path w="28789" h="28789" extrusionOk="0">
                    <a:moveTo>
                      <a:pt x="14395" y="0"/>
                    </a:moveTo>
                    <a:cubicBezTo>
                      <a:pt x="6445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5" y="28789"/>
                    </a:cubicBezTo>
                    <a:cubicBezTo>
                      <a:pt x="22344" y="28789"/>
                      <a:pt x="28789" y="22344"/>
                      <a:pt x="28789" y="14395"/>
                    </a:cubicBezTo>
                    <a:cubicBezTo>
                      <a:pt x="28789" y="6445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4984927" y="1435311"/>
                <a:ext cx="28780" cy="28789"/>
              </a:xfrm>
              <a:custGeom>
                <a:avLst/>
                <a:gdLst/>
                <a:ahLst/>
                <a:cxnLst/>
                <a:rect l="l" t="t" r="r" b="b"/>
                <a:pathLst>
                  <a:path w="28780" h="28789" extrusionOk="0">
                    <a:moveTo>
                      <a:pt x="14390" y="28789"/>
                    </a:moveTo>
                    <a:cubicBezTo>
                      <a:pt x="22340" y="28789"/>
                      <a:pt x="28781" y="22344"/>
                      <a:pt x="28781" y="14395"/>
                    </a:cubicBezTo>
                    <a:cubicBezTo>
                      <a:pt x="28781" y="6445"/>
                      <a:pt x="22336" y="0"/>
                      <a:pt x="14390" y="0"/>
                    </a:cubicBezTo>
                    <a:cubicBezTo>
                      <a:pt x="6445" y="0"/>
                      <a:pt x="0" y="6445"/>
                      <a:pt x="0" y="14395"/>
                    </a:cubicBezTo>
                    <a:cubicBezTo>
                      <a:pt x="0" y="22344"/>
                      <a:pt x="6445" y="28789"/>
                      <a:pt x="14390" y="287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7"/>
              <p:cNvSpPr/>
              <p:nvPr/>
            </p:nvSpPr>
            <p:spPr>
              <a:xfrm>
                <a:off x="4641913" y="1510547"/>
                <a:ext cx="28789" cy="28785"/>
              </a:xfrm>
              <a:custGeom>
                <a:avLst/>
                <a:gdLst/>
                <a:ahLst/>
                <a:cxnLst/>
                <a:rect l="l" t="t" r="r" b="b"/>
                <a:pathLst>
                  <a:path w="28789" h="28785" extrusionOk="0">
                    <a:moveTo>
                      <a:pt x="14395" y="0"/>
                    </a:moveTo>
                    <a:cubicBezTo>
                      <a:pt x="6445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5" y="28785"/>
                    </a:cubicBezTo>
                    <a:cubicBezTo>
                      <a:pt x="22344" y="28785"/>
                      <a:pt x="28789" y="22340"/>
                      <a:pt x="28789" y="14390"/>
                    </a:cubicBezTo>
                    <a:cubicBezTo>
                      <a:pt x="28789" y="6441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7"/>
              <p:cNvSpPr/>
              <p:nvPr/>
            </p:nvSpPr>
            <p:spPr>
              <a:xfrm>
                <a:off x="4727670" y="1510547"/>
                <a:ext cx="28780" cy="28785"/>
              </a:xfrm>
              <a:custGeom>
                <a:avLst/>
                <a:gdLst/>
                <a:ahLst/>
                <a:cxnLst/>
                <a:rect l="l" t="t" r="r" b="b"/>
                <a:pathLst>
                  <a:path w="28780" h="28785" extrusionOk="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1" y="22340"/>
                      <a:pt x="28781" y="14390"/>
                    </a:cubicBezTo>
                    <a:cubicBezTo>
                      <a:pt x="28781" y="6441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7"/>
              <p:cNvSpPr/>
              <p:nvPr/>
            </p:nvSpPr>
            <p:spPr>
              <a:xfrm>
                <a:off x="4813422" y="1510547"/>
                <a:ext cx="28785" cy="28785"/>
              </a:xfrm>
              <a:custGeom>
                <a:avLst/>
                <a:gdLst/>
                <a:ahLst/>
                <a:cxnLst/>
                <a:rect l="l" t="t" r="r" b="b"/>
                <a:pathLst>
                  <a:path w="28785" h="28785" extrusionOk="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5" y="22340"/>
                      <a:pt x="28785" y="14390"/>
                    </a:cubicBezTo>
                    <a:cubicBezTo>
                      <a:pt x="28785" y="6441"/>
                      <a:pt x="22340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7"/>
              <p:cNvSpPr/>
              <p:nvPr/>
            </p:nvSpPr>
            <p:spPr>
              <a:xfrm>
                <a:off x="4899170" y="1510547"/>
                <a:ext cx="28789" cy="28785"/>
              </a:xfrm>
              <a:custGeom>
                <a:avLst/>
                <a:gdLst/>
                <a:ahLst/>
                <a:cxnLst/>
                <a:rect l="l" t="t" r="r" b="b"/>
                <a:pathLst>
                  <a:path w="28789" h="28785" extrusionOk="0">
                    <a:moveTo>
                      <a:pt x="14395" y="0"/>
                    </a:moveTo>
                    <a:cubicBezTo>
                      <a:pt x="6445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5" y="28785"/>
                    </a:cubicBezTo>
                    <a:cubicBezTo>
                      <a:pt x="22344" y="28785"/>
                      <a:pt x="28789" y="22340"/>
                      <a:pt x="28789" y="14390"/>
                    </a:cubicBezTo>
                    <a:cubicBezTo>
                      <a:pt x="28789" y="6441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7"/>
              <p:cNvSpPr/>
              <p:nvPr/>
            </p:nvSpPr>
            <p:spPr>
              <a:xfrm>
                <a:off x="4984927" y="1510547"/>
                <a:ext cx="28780" cy="28785"/>
              </a:xfrm>
              <a:custGeom>
                <a:avLst/>
                <a:gdLst/>
                <a:ahLst/>
                <a:cxnLst/>
                <a:rect l="l" t="t" r="r" b="b"/>
                <a:pathLst>
                  <a:path w="28780" h="28785" extrusionOk="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1" y="22340"/>
                      <a:pt x="28781" y="14390"/>
                    </a:cubicBezTo>
                    <a:cubicBezTo>
                      <a:pt x="28781" y="6441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7"/>
              <p:cNvSpPr/>
              <p:nvPr/>
            </p:nvSpPr>
            <p:spPr>
              <a:xfrm>
                <a:off x="4641913" y="1585778"/>
                <a:ext cx="28789" cy="28784"/>
              </a:xfrm>
              <a:custGeom>
                <a:avLst/>
                <a:gdLst/>
                <a:ahLst/>
                <a:cxnLst/>
                <a:rect l="l" t="t" r="r" b="b"/>
                <a:pathLst>
                  <a:path w="28789" h="28784" extrusionOk="0">
                    <a:moveTo>
                      <a:pt x="14395" y="0"/>
                    </a:moveTo>
                    <a:cubicBezTo>
                      <a:pt x="6445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5" y="28785"/>
                    </a:cubicBezTo>
                    <a:cubicBezTo>
                      <a:pt x="22344" y="28785"/>
                      <a:pt x="28789" y="22340"/>
                      <a:pt x="28789" y="14390"/>
                    </a:cubicBezTo>
                    <a:cubicBezTo>
                      <a:pt x="28789" y="6441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7"/>
              <p:cNvSpPr/>
              <p:nvPr/>
            </p:nvSpPr>
            <p:spPr>
              <a:xfrm>
                <a:off x="4727670" y="1585778"/>
                <a:ext cx="28780" cy="28784"/>
              </a:xfrm>
              <a:custGeom>
                <a:avLst/>
                <a:gdLst/>
                <a:ahLst/>
                <a:cxnLst/>
                <a:rect l="l" t="t" r="r" b="b"/>
                <a:pathLst>
                  <a:path w="28780" h="28784" extrusionOk="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1" y="22340"/>
                      <a:pt x="28781" y="14390"/>
                    </a:cubicBezTo>
                    <a:cubicBezTo>
                      <a:pt x="28781" y="6441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7"/>
              <p:cNvSpPr/>
              <p:nvPr/>
            </p:nvSpPr>
            <p:spPr>
              <a:xfrm>
                <a:off x="4813422" y="1585778"/>
                <a:ext cx="28785" cy="28784"/>
              </a:xfrm>
              <a:custGeom>
                <a:avLst/>
                <a:gdLst/>
                <a:ahLst/>
                <a:cxnLst/>
                <a:rect l="l" t="t" r="r" b="b"/>
                <a:pathLst>
                  <a:path w="28785" h="28784" extrusionOk="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5" y="22340"/>
                      <a:pt x="28785" y="14390"/>
                    </a:cubicBezTo>
                    <a:cubicBezTo>
                      <a:pt x="28785" y="6441"/>
                      <a:pt x="22340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7"/>
              <p:cNvSpPr/>
              <p:nvPr/>
            </p:nvSpPr>
            <p:spPr>
              <a:xfrm>
                <a:off x="4899170" y="1585778"/>
                <a:ext cx="28789" cy="28784"/>
              </a:xfrm>
              <a:custGeom>
                <a:avLst/>
                <a:gdLst/>
                <a:ahLst/>
                <a:cxnLst/>
                <a:rect l="l" t="t" r="r" b="b"/>
                <a:pathLst>
                  <a:path w="28789" h="28784" extrusionOk="0">
                    <a:moveTo>
                      <a:pt x="14395" y="0"/>
                    </a:moveTo>
                    <a:cubicBezTo>
                      <a:pt x="6445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5" y="28785"/>
                    </a:cubicBezTo>
                    <a:cubicBezTo>
                      <a:pt x="22344" y="28785"/>
                      <a:pt x="28789" y="22340"/>
                      <a:pt x="28789" y="14390"/>
                    </a:cubicBezTo>
                    <a:cubicBezTo>
                      <a:pt x="28789" y="6441"/>
                      <a:pt x="22344" y="0"/>
                      <a:pt x="14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7"/>
              <p:cNvSpPr/>
              <p:nvPr/>
            </p:nvSpPr>
            <p:spPr>
              <a:xfrm>
                <a:off x="4984927" y="1585778"/>
                <a:ext cx="28780" cy="28784"/>
              </a:xfrm>
              <a:custGeom>
                <a:avLst/>
                <a:gdLst/>
                <a:ahLst/>
                <a:cxnLst/>
                <a:rect l="l" t="t" r="r" b="b"/>
                <a:pathLst>
                  <a:path w="28780" h="28784" extrusionOk="0">
                    <a:moveTo>
                      <a:pt x="14390" y="0"/>
                    </a:moveTo>
                    <a:cubicBezTo>
                      <a:pt x="6441" y="0"/>
                      <a:pt x="0" y="6445"/>
                      <a:pt x="0" y="14390"/>
                    </a:cubicBezTo>
                    <a:cubicBezTo>
                      <a:pt x="0" y="22336"/>
                      <a:pt x="6445" y="28785"/>
                      <a:pt x="14390" y="28785"/>
                    </a:cubicBezTo>
                    <a:cubicBezTo>
                      <a:pt x="22336" y="28785"/>
                      <a:pt x="28781" y="22340"/>
                      <a:pt x="28781" y="14390"/>
                    </a:cubicBezTo>
                    <a:cubicBezTo>
                      <a:pt x="28781" y="6441"/>
                      <a:pt x="22336" y="0"/>
                      <a:pt x="14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7"/>
            <p:cNvSpPr/>
            <p:nvPr/>
          </p:nvSpPr>
          <p:spPr>
            <a:xfrm>
              <a:off x="761384" y="170132"/>
              <a:ext cx="197398" cy="197398"/>
            </a:xfrm>
            <a:custGeom>
              <a:avLst/>
              <a:gdLst/>
              <a:ahLst/>
              <a:cxnLst/>
              <a:rect l="l" t="t" r="r" b="b"/>
              <a:pathLst>
                <a:path w="197398" h="197398" extrusionOk="0">
                  <a:moveTo>
                    <a:pt x="0" y="0"/>
                  </a:moveTo>
                  <a:lnTo>
                    <a:pt x="197398" y="0"/>
                  </a:lnTo>
                  <a:lnTo>
                    <a:pt x="197398" y="197398"/>
                  </a:lnTo>
                  <a:lnTo>
                    <a:pt x="0" y="1973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>
            <a:spLocks noGrp="1"/>
          </p:cNvSpPr>
          <p:nvPr>
            <p:ph type="title"/>
          </p:nvPr>
        </p:nvSpPr>
        <p:spPr>
          <a:xfrm>
            <a:off x="713325" y="1983898"/>
            <a:ext cx="7717500" cy="11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8"/>
          <p:cNvGrpSpPr/>
          <p:nvPr/>
        </p:nvGrpSpPr>
        <p:grpSpPr>
          <a:xfrm>
            <a:off x="-805100" y="-978836"/>
            <a:ext cx="9860420" cy="6034838"/>
            <a:chOff x="-805100" y="-978836"/>
            <a:chExt cx="9860420" cy="6034838"/>
          </a:xfrm>
        </p:grpSpPr>
        <p:grpSp>
          <p:nvGrpSpPr>
            <p:cNvPr id="135" name="Google Shape;135;p8"/>
            <p:cNvGrpSpPr/>
            <p:nvPr/>
          </p:nvGrpSpPr>
          <p:grpSpPr>
            <a:xfrm>
              <a:off x="7850436" y="3382024"/>
              <a:ext cx="1204885" cy="1673978"/>
              <a:chOff x="7850436" y="3382024"/>
              <a:chExt cx="1204885" cy="1673978"/>
            </a:xfrm>
          </p:grpSpPr>
          <p:grpSp>
            <p:nvGrpSpPr>
              <p:cNvPr id="136" name="Google Shape;136;p8"/>
              <p:cNvGrpSpPr/>
              <p:nvPr/>
            </p:nvGrpSpPr>
            <p:grpSpPr>
              <a:xfrm>
                <a:off x="8560824" y="3614433"/>
                <a:ext cx="494497" cy="1441570"/>
                <a:chOff x="6475335" y="2771458"/>
                <a:chExt cx="216079" cy="629919"/>
              </a:xfrm>
            </p:grpSpPr>
            <p:sp>
              <p:nvSpPr>
                <p:cNvPr id="137" name="Google Shape;137;p8"/>
                <p:cNvSpPr/>
                <p:nvPr/>
              </p:nvSpPr>
              <p:spPr>
                <a:xfrm>
                  <a:off x="6475335" y="2771458"/>
                  <a:ext cx="216079" cy="21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9" h="216079" extrusionOk="0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8"/>
                <p:cNvSpPr/>
                <p:nvPr/>
              </p:nvSpPr>
              <p:spPr>
                <a:xfrm>
                  <a:off x="6475335" y="2978378"/>
                  <a:ext cx="216079" cy="21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9" h="216079" extrusionOk="0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8"/>
                <p:cNvSpPr/>
                <p:nvPr/>
              </p:nvSpPr>
              <p:spPr>
                <a:xfrm>
                  <a:off x="6475335" y="3185298"/>
                  <a:ext cx="216079" cy="2160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79" h="216079" extrusionOk="0">
                      <a:moveTo>
                        <a:pt x="216080" y="216080"/>
                      </a:moveTo>
                      <a:lnTo>
                        <a:pt x="216080" y="216080"/>
                      </a:lnTo>
                      <a:cubicBezTo>
                        <a:pt x="96741" y="216080"/>
                        <a:pt x="0" y="119339"/>
                        <a:pt x="0" y="0"/>
                      </a:cubicBezTo>
                      <a:lnTo>
                        <a:pt x="0" y="0"/>
                      </a:lnTo>
                      <a:cubicBezTo>
                        <a:pt x="119338" y="0"/>
                        <a:pt x="216080" y="96741"/>
                        <a:pt x="216080" y="216080"/>
                      </a:cubicBezTo>
                      <a:lnTo>
                        <a:pt x="216080" y="21608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40" name="Google Shape;140;p8"/>
              <p:cNvGrpSpPr/>
              <p:nvPr/>
            </p:nvGrpSpPr>
            <p:grpSpPr>
              <a:xfrm>
                <a:off x="7850436" y="3382024"/>
                <a:ext cx="423549" cy="405394"/>
                <a:chOff x="6049308" y="2669903"/>
                <a:chExt cx="185077" cy="177144"/>
              </a:xfrm>
            </p:grpSpPr>
            <p:sp>
              <p:nvSpPr>
                <p:cNvPr id="141" name="Google Shape;141;p8"/>
                <p:cNvSpPr/>
                <p:nvPr/>
              </p:nvSpPr>
              <p:spPr>
                <a:xfrm>
                  <a:off x="6049308" y="2669903"/>
                  <a:ext cx="30787" cy="3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7" h="30787" extrusionOk="0">
                      <a:moveTo>
                        <a:pt x="30787" y="15394"/>
                      </a:moveTo>
                      <a:cubicBezTo>
                        <a:pt x="30787" y="23895"/>
                        <a:pt x="23895" y="30787"/>
                        <a:pt x="15394" y="30787"/>
                      </a:cubicBezTo>
                      <a:cubicBezTo>
                        <a:pt x="6892" y="30787"/>
                        <a:pt x="0" y="23895"/>
                        <a:pt x="0" y="15394"/>
                      </a:cubicBezTo>
                      <a:cubicBezTo>
                        <a:pt x="0" y="6892"/>
                        <a:pt x="6892" y="0"/>
                        <a:pt x="15394" y="0"/>
                      </a:cubicBezTo>
                      <a:cubicBezTo>
                        <a:pt x="23895" y="0"/>
                        <a:pt x="30787" y="6892"/>
                        <a:pt x="30787" y="15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8"/>
                <p:cNvSpPr/>
                <p:nvPr/>
              </p:nvSpPr>
              <p:spPr>
                <a:xfrm>
                  <a:off x="6203598" y="2669903"/>
                  <a:ext cx="30787" cy="3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7" h="30787" extrusionOk="0">
                      <a:moveTo>
                        <a:pt x="30787" y="15394"/>
                      </a:moveTo>
                      <a:cubicBezTo>
                        <a:pt x="30787" y="23895"/>
                        <a:pt x="23896" y="30787"/>
                        <a:pt x="15394" y="30787"/>
                      </a:cubicBezTo>
                      <a:cubicBezTo>
                        <a:pt x="6892" y="30787"/>
                        <a:pt x="0" y="23895"/>
                        <a:pt x="0" y="15394"/>
                      </a:cubicBezTo>
                      <a:cubicBezTo>
                        <a:pt x="0" y="6892"/>
                        <a:pt x="6892" y="0"/>
                        <a:pt x="15394" y="0"/>
                      </a:cubicBezTo>
                      <a:cubicBezTo>
                        <a:pt x="23896" y="0"/>
                        <a:pt x="30787" y="6892"/>
                        <a:pt x="30787" y="15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3" name="Google Shape;143;p8"/>
                <p:cNvSpPr/>
                <p:nvPr/>
              </p:nvSpPr>
              <p:spPr>
                <a:xfrm>
                  <a:off x="6049308" y="2816260"/>
                  <a:ext cx="30787" cy="3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7" h="30787" extrusionOk="0">
                      <a:moveTo>
                        <a:pt x="30787" y="15394"/>
                      </a:moveTo>
                      <a:cubicBezTo>
                        <a:pt x="30787" y="23895"/>
                        <a:pt x="23895" y="30787"/>
                        <a:pt x="15394" y="30787"/>
                      </a:cubicBezTo>
                      <a:cubicBezTo>
                        <a:pt x="6892" y="30787"/>
                        <a:pt x="0" y="23895"/>
                        <a:pt x="0" y="15394"/>
                      </a:cubicBezTo>
                      <a:cubicBezTo>
                        <a:pt x="0" y="6892"/>
                        <a:pt x="6892" y="0"/>
                        <a:pt x="15394" y="0"/>
                      </a:cubicBezTo>
                      <a:cubicBezTo>
                        <a:pt x="23895" y="0"/>
                        <a:pt x="30787" y="6892"/>
                        <a:pt x="30787" y="15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4" name="Google Shape;144;p8"/>
                <p:cNvSpPr/>
                <p:nvPr/>
              </p:nvSpPr>
              <p:spPr>
                <a:xfrm>
                  <a:off x="6203598" y="2816260"/>
                  <a:ext cx="30787" cy="307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87" h="30787" extrusionOk="0">
                      <a:moveTo>
                        <a:pt x="30787" y="15394"/>
                      </a:moveTo>
                      <a:cubicBezTo>
                        <a:pt x="30787" y="23895"/>
                        <a:pt x="23896" y="30787"/>
                        <a:pt x="15394" y="30787"/>
                      </a:cubicBezTo>
                      <a:cubicBezTo>
                        <a:pt x="6892" y="30787"/>
                        <a:pt x="0" y="23895"/>
                        <a:pt x="0" y="15394"/>
                      </a:cubicBezTo>
                      <a:cubicBezTo>
                        <a:pt x="0" y="6892"/>
                        <a:pt x="6892" y="0"/>
                        <a:pt x="15394" y="0"/>
                      </a:cubicBezTo>
                      <a:cubicBezTo>
                        <a:pt x="23896" y="0"/>
                        <a:pt x="30787" y="6892"/>
                        <a:pt x="30787" y="1539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5" name="Google Shape;145;p8"/>
            <p:cNvGrpSpPr/>
            <p:nvPr/>
          </p:nvGrpSpPr>
          <p:grpSpPr>
            <a:xfrm>
              <a:off x="-805100" y="-978836"/>
              <a:ext cx="3036653" cy="3036653"/>
              <a:chOff x="-805100" y="-978836"/>
              <a:chExt cx="3036653" cy="3036653"/>
            </a:xfrm>
          </p:grpSpPr>
          <p:sp>
            <p:nvSpPr>
              <p:cNvPr id="146" name="Google Shape;146;p8"/>
              <p:cNvSpPr/>
              <p:nvPr/>
            </p:nvSpPr>
            <p:spPr>
              <a:xfrm rot="-2700000">
                <a:off x="-360392" y="-534128"/>
                <a:ext cx="2147238" cy="2147238"/>
              </a:xfrm>
              <a:custGeom>
                <a:avLst/>
                <a:gdLst/>
                <a:ahLst/>
                <a:cxnLst/>
                <a:rect l="l" t="t" r="r" b="b"/>
                <a:pathLst>
                  <a:path w="1701206" h="1701206" extrusionOk="0">
                    <a:moveTo>
                      <a:pt x="1701206" y="850603"/>
                    </a:moveTo>
                    <a:cubicBezTo>
                      <a:pt x="1701206" y="1320378"/>
                      <a:pt x="1320378" y="1701206"/>
                      <a:pt x="850603" y="1701206"/>
                    </a:cubicBezTo>
                    <a:cubicBezTo>
                      <a:pt x="380828" y="1701206"/>
                      <a:pt x="0" y="1320378"/>
                      <a:pt x="0" y="850603"/>
                    </a:cubicBezTo>
                    <a:cubicBezTo>
                      <a:pt x="0" y="380828"/>
                      <a:pt x="380828" y="0"/>
                      <a:pt x="850603" y="0"/>
                    </a:cubicBezTo>
                    <a:cubicBezTo>
                      <a:pt x="1320378" y="0"/>
                      <a:pt x="1701206" y="380828"/>
                      <a:pt x="1701206" y="8506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1426522" y="207611"/>
                <a:ext cx="170413" cy="663796"/>
              </a:xfrm>
              <a:custGeom>
                <a:avLst/>
                <a:gdLst/>
                <a:ahLst/>
                <a:cxnLst/>
                <a:rect l="l" t="t" r="r" b="b"/>
                <a:pathLst>
                  <a:path w="170413" h="663796" extrusionOk="0">
                    <a:moveTo>
                      <a:pt x="85205" y="663797"/>
                    </a:moveTo>
                    <a:cubicBezTo>
                      <a:pt x="38223" y="663797"/>
                      <a:pt x="0" y="625574"/>
                      <a:pt x="0" y="578589"/>
                    </a:cubicBezTo>
                    <a:lnTo>
                      <a:pt x="0" y="85204"/>
                    </a:lnTo>
                    <a:cubicBezTo>
                      <a:pt x="0" y="38223"/>
                      <a:pt x="38223" y="0"/>
                      <a:pt x="85205" y="0"/>
                    </a:cubicBezTo>
                    <a:cubicBezTo>
                      <a:pt x="132186" y="0"/>
                      <a:pt x="170413" y="38223"/>
                      <a:pt x="170413" y="85204"/>
                    </a:cubicBezTo>
                    <a:lnTo>
                      <a:pt x="170413" y="578589"/>
                    </a:lnTo>
                    <a:cubicBezTo>
                      <a:pt x="170413" y="625570"/>
                      <a:pt x="132191" y="663797"/>
                      <a:pt x="85205" y="663797"/>
                    </a:cubicBezTo>
                    <a:close/>
                    <a:moveTo>
                      <a:pt x="85205" y="1387"/>
                    </a:moveTo>
                    <a:cubicBezTo>
                      <a:pt x="38990" y="1387"/>
                      <a:pt x="1391" y="38986"/>
                      <a:pt x="1391" y="85200"/>
                    </a:cubicBezTo>
                    <a:lnTo>
                      <a:pt x="1391" y="578585"/>
                    </a:lnTo>
                    <a:cubicBezTo>
                      <a:pt x="1391" y="624799"/>
                      <a:pt x="38990" y="662402"/>
                      <a:pt x="85205" y="662402"/>
                    </a:cubicBezTo>
                    <a:cubicBezTo>
                      <a:pt x="131419" y="662402"/>
                      <a:pt x="169018" y="624803"/>
                      <a:pt x="169018" y="578585"/>
                    </a:cubicBezTo>
                    <a:lnTo>
                      <a:pt x="169018" y="85200"/>
                    </a:lnTo>
                    <a:cubicBezTo>
                      <a:pt x="169018" y="38986"/>
                      <a:pt x="131419" y="1387"/>
                      <a:pt x="85205" y="13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1703439" y="207611"/>
                <a:ext cx="170413" cy="663796"/>
              </a:xfrm>
              <a:custGeom>
                <a:avLst/>
                <a:gdLst/>
                <a:ahLst/>
                <a:cxnLst/>
                <a:rect l="l" t="t" r="r" b="b"/>
                <a:pathLst>
                  <a:path w="170413" h="663796" extrusionOk="0">
                    <a:moveTo>
                      <a:pt x="160230" y="663797"/>
                    </a:moveTo>
                    <a:lnTo>
                      <a:pt x="10184" y="663797"/>
                    </a:lnTo>
                    <a:cubicBezTo>
                      <a:pt x="4569" y="663797"/>
                      <a:pt x="0" y="659228"/>
                      <a:pt x="0" y="653614"/>
                    </a:cubicBezTo>
                    <a:lnTo>
                      <a:pt x="0" y="10184"/>
                    </a:lnTo>
                    <a:cubicBezTo>
                      <a:pt x="0" y="4569"/>
                      <a:pt x="4569" y="0"/>
                      <a:pt x="10184" y="0"/>
                    </a:cubicBezTo>
                    <a:lnTo>
                      <a:pt x="160230" y="0"/>
                    </a:lnTo>
                    <a:cubicBezTo>
                      <a:pt x="165844" y="0"/>
                      <a:pt x="170413" y="4569"/>
                      <a:pt x="170413" y="10184"/>
                    </a:cubicBezTo>
                    <a:lnTo>
                      <a:pt x="170413" y="653614"/>
                    </a:lnTo>
                    <a:cubicBezTo>
                      <a:pt x="170413" y="659228"/>
                      <a:pt x="165844" y="663797"/>
                      <a:pt x="160230" y="663797"/>
                    </a:cubicBezTo>
                    <a:close/>
                    <a:moveTo>
                      <a:pt x="10188" y="1387"/>
                    </a:moveTo>
                    <a:cubicBezTo>
                      <a:pt x="5341" y="1387"/>
                      <a:pt x="1395" y="5332"/>
                      <a:pt x="1395" y="10180"/>
                    </a:cubicBezTo>
                    <a:lnTo>
                      <a:pt x="1395" y="653609"/>
                    </a:lnTo>
                    <a:cubicBezTo>
                      <a:pt x="1395" y="658456"/>
                      <a:pt x="5341" y="662402"/>
                      <a:pt x="10188" y="662402"/>
                    </a:cubicBezTo>
                    <a:lnTo>
                      <a:pt x="160234" y="662402"/>
                    </a:lnTo>
                    <a:cubicBezTo>
                      <a:pt x="165081" y="662402"/>
                      <a:pt x="169026" y="658456"/>
                      <a:pt x="169026" y="653609"/>
                    </a:cubicBezTo>
                    <a:lnTo>
                      <a:pt x="169026" y="10180"/>
                    </a:lnTo>
                    <a:cubicBezTo>
                      <a:pt x="169026" y="5332"/>
                      <a:pt x="165081" y="1387"/>
                      <a:pt x="160234" y="1387"/>
                    </a:cubicBezTo>
                    <a:lnTo>
                      <a:pt x="10188" y="1387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1980360" y="207611"/>
                <a:ext cx="170413" cy="663796"/>
              </a:xfrm>
              <a:custGeom>
                <a:avLst/>
                <a:gdLst/>
                <a:ahLst/>
                <a:cxnLst/>
                <a:rect l="l" t="t" r="r" b="b"/>
                <a:pathLst>
                  <a:path w="170413" h="663796" extrusionOk="0">
                    <a:moveTo>
                      <a:pt x="85209" y="663797"/>
                    </a:moveTo>
                    <a:cubicBezTo>
                      <a:pt x="38227" y="663797"/>
                      <a:pt x="0" y="625574"/>
                      <a:pt x="0" y="578589"/>
                    </a:cubicBezTo>
                    <a:lnTo>
                      <a:pt x="0" y="85204"/>
                    </a:lnTo>
                    <a:cubicBezTo>
                      <a:pt x="0" y="38223"/>
                      <a:pt x="38223" y="0"/>
                      <a:pt x="85209" y="0"/>
                    </a:cubicBezTo>
                    <a:cubicBezTo>
                      <a:pt x="132195" y="0"/>
                      <a:pt x="170413" y="38223"/>
                      <a:pt x="170413" y="85204"/>
                    </a:cubicBezTo>
                    <a:lnTo>
                      <a:pt x="170413" y="578589"/>
                    </a:lnTo>
                    <a:cubicBezTo>
                      <a:pt x="170413" y="625570"/>
                      <a:pt x="132190" y="663797"/>
                      <a:pt x="85209" y="663797"/>
                    </a:cubicBezTo>
                    <a:close/>
                    <a:moveTo>
                      <a:pt x="85209" y="1387"/>
                    </a:moveTo>
                    <a:cubicBezTo>
                      <a:pt x="38994" y="1387"/>
                      <a:pt x="1395" y="38986"/>
                      <a:pt x="1395" y="85200"/>
                    </a:cubicBezTo>
                    <a:lnTo>
                      <a:pt x="1395" y="578585"/>
                    </a:lnTo>
                    <a:cubicBezTo>
                      <a:pt x="1395" y="624799"/>
                      <a:pt x="38994" y="662402"/>
                      <a:pt x="85209" y="662402"/>
                    </a:cubicBezTo>
                    <a:cubicBezTo>
                      <a:pt x="131423" y="662402"/>
                      <a:pt x="169022" y="624803"/>
                      <a:pt x="169022" y="578585"/>
                    </a:cubicBezTo>
                    <a:lnTo>
                      <a:pt x="169022" y="85200"/>
                    </a:lnTo>
                    <a:cubicBezTo>
                      <a:pt x="169022" y="38986"/>
                      <a:pt x="131423" y="1387"/>
                      <a:pt x="85209" y="13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"/>
          <p:cNvSpPr txBox="1">
            <a:spLocks noGrp="1"/>
          </p:cNvSpPr>
          <p:nvPr>
            <p:ph type="subTitle" idx="1"/>
          </p:nvPr>
        </p:nvSpPr>
        <p:spPr>
          <a:xfrm>
            <a:off x="4590900" y="1408725"/>
            <a:ext cx="3840000" cy="28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ubTitle" idx="2"/>
          </p:nvPr>
        </p:nvSpPr>
        <p:spPr>
          <a:xfrm>
            <a:off x="720000" y="1408725"/>
            <a:ext cx="3840000" cy="28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54" name="Google Shape;154;p9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9"/>
          <p:cNvGrpSpPr/>
          <p:nvPr/>
        </p:nvGrpSpPr>
        <p:grpSpPr>
          <a:xfrm>
            <a:off x="61277" y="42725"/>
            <a:ext cx="8871068" cy="5100776"/>
            <a:chOff x="61277" y="42725"/>
            <a:chExt cx="8871068" cy="5100776"/>
          </a:xfrm>
        </p:grpSpPr>
        <p:grpSp>
          <p:nvGrpSpPr>
            <p:cNvPr id="156" name="Google Shape;156;p9"/>
            <p:cNvGrpSpPr/>
            <p:nvPr/>
          </p:nvGrpSpPr>
          <p:grpSpPr>
            <a:xfrm>
              <a:off x="61277" y="42725"/>
              <a:ext cx="597885" cy="598230"/>
              <a:chOff x="61277" y="42725"/>
              <a:chExt cx="597885" cy="59823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61277" y="42725"/>
                <a:ext cx="299117" cy="598230"/>
              </a:xfrm>
              <a:custGeom>
                <a:avLst/>
                <a:gdLst/>
                <a:ahLst/>
                <a:cxnLst/>
                <a:rect l="l" t="t" r="r" b="b"/>
                <a:pathLst>
                  <a:path w="299117" h="598230" extrusionOk="0">
                    <a:moveTo>
                      <a:pt x="299118" y="299118"/>
                    </a:moveTo>
                    <a:cubicBezTo>
                      <a:pt x="299118" y="133923"/>
                      <a:pt x="165199" y="4"/>
                      <a:pt x="0" y="0"/>
                    </a:cubicBezTo>
                    <a:lnTo>
                      <a:pt x="0" y="598231"/>
                    </a:lnTo>
                    <a:cubicBezTo>
                      <a:pt x="165199" y="598231"/>
                      <a:pt x="299118" y="464312"/>
                      <a:pt x="299118" y="2991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360045" y="42725"/>
                <a:ext cx="299117" cy="598230"/>
              </a:xfrm>
              <a:custGeom>
                <a:avLst/>
                <a:gdLst/>
                <a:ahLst/>
                <a:cxnLst/>
                <a:rect l="l" t="t" r="r" b="b"/>
                <a:pathLst>
                  <a:path w="299117" h="598230" extrusionOk="0">
                    <a:moveTo>
                      <a:pt x="299118" y="299118"/>
                    </a:moveTo>
                    <a:cubicBezTo>
                      <a:pt x="299118" y="133923"/>
                      <a:pt x="165199" y="4"/>
                      <a:pt x="0" y="0"/>
                    </a:cubicBezTo>
                    <a:lnTo>
                      <a:pt x="0" y="598231"/>
                    </a:lnTo>
                    <a:cubicBezTo>
                      <a:pt x="165203" y="598231"/>
                      <a:pt x="299118" y="464312"/>
                      <a:pt x="299118" y="2991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" name="Google Shape;159;p9"/>
            <p:cNvGrpSpPr/>
            <p:nvPr/>
          </p:nvGrpSpPr>
          <p:grpSpPr>
            <a:xfrm>
              <a:off x="8572697" y="3919155"/>
              <a:ext cx="359647" cy="1224346"/>
              <a:chOff x="8572697" y="3919155"/>
              <a:chExt cx="359647" cy="1224346"/>
            </a:xfrm>
          </p:grpSpPr>
          <p:sp>
            <p:nvSpPr>
              <p:cNvPr id="160" name="Google Shape;160;p9"/>
              <p:cNvSpPr/>
              <p:nvPr/>
            </p:nvSpPr>
            <p:spPr>
              <a:xfrm>
                <a:off x="8915222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9"/>
              <p:cNvSpPr/>
              <p:nvPr/>
            </p:nvSpPr>
            <p:spPr>
              <a:xfrm>
                <a:off x="8829592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8743956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9"/>
              <p:cNvSpPr/>
              <p:nvPr/>
            </p:nvSpPr>
            <p:spPr>
              <a:xfrm>
                <a:off x="8658327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9"/>
              <p:cNvSpPr/>
              <p:nvPr/>
            </p:nvSpPr>
            <p:spPr>
              <a:xfrm>
                <a:off x="8572697" y="3919155"/>
                <a:ext cx="17123" cy="1224346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772458" extrusionOk="0">
                    <a:moveTo>
                      <a:pt x="0" y="0"/>
                    </a:moveTo>
                    <a:lnTo>
                      <a:pt x="10803" y="0"/>
                    </a:lnTo>
                    <a:lnTo>
                      <a:pt x="10803" y="772459"/>
                    </a:lnTo>
                    <a:lnTo>
                      <a:pt x="0" y="772459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1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7037"/>
            <a:ext cx="6576000" cy="12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1" name="Google Shape;171;p11"/>
          <p:cNvSpPr txBox="1">
            <a:spLocks noGrp="1"/>
          </p:cNvSpPr>
          <p:nvPr>
            <p:ph type="subTitle" idx="1"/>
          </p:nvPr>
        </p:nvSpPr>
        <p:spPr>
          <a:xfrm>
            <a:off x="1284000" y="2837363"/>
            <a:ext cx="6576000" cy="7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72" name="Google Shape;172;p11"/>
          <p:cNvGrpSpPr/>
          <p:nvPr/>
        </p:nvGrpSpPr>
        <p:grpSpPr>
          <a:xfrm>
            <a:off x="-6" y="4"/>
            <a:ext cx="9959981" cy="5380169"/>
            <a:chOff x="-6" y="4"/>
            <a:chExt cx="9959981" cy="5380169"/>
          </a:xfrm>
        </p:grpSpPr>
        <p:grpSp>
          <p:nvGrpSpPr>
            <p:cNvPr id="173" name="Google Shape;173;p11"/>
            <p:cNvGrpSpPr/>
            <p:nvPr/>
          </p:nvGrpSpPr>
          <p:grpSpPr>
            <a:xfrm>
              <a:off x="7719014" y="3416737"/>
              <a:ext cx="2240962" cy="1963436"/>
              <a:chOff x="7719014" y="3416737"/>
              <a:chExt cx="2240962" cy="1963436"/>
            </a:xfrm>
          </p:grpSpPr>
          <p:sp>
            <p:nvSpPr>
              <p:cNvPr id="174" name="Google Shape;174;p11"/>
              <p:cNvSpPr/>
              <p:nvPr/>
            </p:nvSpPr>
            <p:spPr>
              <a:xfrm flipH="1">
                <a:off x="7996539" y="3416737"/>
                <a:ext cx="1963436" cy="1963436"/>
              </a:xfrm>
              <a:custGeom>
                <a:avLst/>
                <a:gdLst/>
                <a:ahLst/>
                <a:cxnLst/>
                <a:rect l="l" t="t" r="r" b="b"/>
                <a:pathLst>
                  <a:path w="2212322" h="2212322" extrusionOk="0">
                    <a:moveTo>
                      <a:pt x="1106161" y="0"/>
                    </a:moveTo>
                    <a:cubicBezTo>
                      <a:pt x="495243" y="0"/>
                      <a:pt x="0" y="495247"/>
                      <a:pt x="0" y="1106161"/>
                    </a:cubicBezTo>
                    <a:cubicBezTo>
                      <a:pt x="0" y="1717075"/>
                      <a:pt x="495247" y="2212323"/>
                      <a:pt x="1106161" y="2212323"/>
                    </a:cubicBezTo>
                    <a:cubicBezTo>
                      <a:pt x="1717076" y="2212323"/>
                      <a:pt x="2212323" y="1717075"/>
                      <a:pt x="2212323" y="1106161"/>
                    </a:cubicBezTo>
                    <a:cubicBezTo>
                      <a:pt x="2212323" y="495247"/>
                      <a:pt x="1717080" y="0"/>
                      <a:pt x="1106161" y="0"/>
                    </a:cubicBezTo>
                    <a:close/>
                    <a:moveTo>
                      <a:pt x="1106161" y="1973473"/>
                    </a:moveTo>
                    <a:cubicBezTo>
                      <a:pt x="627163" y="1973473"/>
                      <a:pt x="238854" y="1585168"/>
                      <a:pt x="238854" y="1106165"/>
                    </a:cubicBezTo>
                    <a:cubicBezTo>
                      <a:pt x="238854" y="627164"/>
                      <a:pt x="627163" y="238858"/>
                      <a:pt x="1106161" y="238858"/>
                    </a:cubicBezTo>
                    <a:cubicBezTo>
                      <a:pt x="1585159" y="238858"/>
                      <a:pt x="1973469" y="627164"/>
                      <a:pt x="1973469" y="1106165"/>
                    </a:cubicBezTo>
                    <a:cubicBezTo>
                      <a:pt x="1973469" y="1585168"/>
                      <a:pt x="1585163" y="1973473"/>
                      <a:pt x="1106161" y="197347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75" name="Google Shape;175;p11"/>
              <p:cNvGrpSpPr/>
              <p:nvPr/>
            </p:nvGrpSpPr>
            <p:grpSpPr>
              <a:xfrm flipH="1">
                <a:off x="7719014" y="4377985"/>
                <a:ext cx="1409596" cy="40950"/>
                <a:chOff x="4986352" y="721135"/>
                <a:chExt cx="1590069" cy="46193"/>
              </a:xfrm>
            </p:grpSpPr>
            <p:sp>
              <p:nvSpPr>
                <p:cNvPr id="176" name="Google Shape;176;p11"/>
                <p:cNvSpPr/>
                <p:nvPr/>
              </p:nvSpPr>
              <p:spPr>
                <a:xfrm>
                  <a:off x="4986352" y="721135"/>
                  <a:ext cx="46193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93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93" y="35854"/>
                        <a:pt x="46193" y="23099"/>
                      </a:cubicBezTo>
                      <a:cubicBezTo>
                        <a:pt x="46193" y="10344"/>
                        <a:pt x="35854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" name="Google Shape;177;p11"/>
                <p:cNvSpPr/>
                <p:nvPr/>
              </p:nvSpPr>
              <p:spPr>
                <a:xfrm>
                  <a:off x="5126707" y="721135"/>
                  <a:ext cx="46193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93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93" y="35854"/>
                        <a:pt x="46193" y="23099"/>
                      </a:cubicBezTo>
                      <a:cubicBezTo>
                        <a:pt x="46193" y="10344"/>
                        <a:pt x="35854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8" name="Google Shape;178;p11"/>
                <p:cNvSpPr/>
                <p:nvPr/>
              </p:nvSpPr>
              <p:spPr>
                <a:xfrm>
                  <a:off x="5267058" y="721135"/>
                  <a:ext cx="46189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9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9" name="Google Shape;179;p11"/>
                <p:cNvSpPr/>
                <p:nvPr/>
              </p:nvSpPr>
              <p:spPr>
                <a:xfrm>
                  <a:off x="5407413" y="721135"/>
                  <a:ext cx="46189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9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1"/>
                <p:cNvSpPr/>
                <p:nvPr/>
              </p:nvSpPr>
              <p:spPr>
                <a:xfrm>
                  <a:off x="5547764" y="721135"/>
                  <a:ext cx="46189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9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1"/>
                <p:cNvSpPr/>
                <p:nvPr/>
              </p:nvSpPr>
              <p:spPr>
                <a:xfrm>
                  <a:off x="5688115" y="721135"/>
                  <a:ext cx="46189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9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1"/>
                <p:cNvSpPr/>
                <p:nvPr/>
              </p:nvSpPr>
              <p:spPr>
                <a:xfrm>
                  <a:off x="5828470" y="721135"/>
                  <a:ext cx="46189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9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11"/>
                <p:cNvSpPr/>
                <p:nvPr/>
              </p:nvSpPr>
              <p:spPr>
                <a:xfrm>
                  <a:off x="5968825" y="721135"/>
                  <a:ext cx="46189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9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1"/>
                <p:cNvSpPr/>
                <p:nvPr/>
              </p:nvSpPr>
              <p:spPr>
                <a:xfrm>
                  <a:off x="6109175" y="721135"/>
                  <a:ext cx="46189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9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1"/>
                <p:cNvSpPr/>
                <p:nvPr/>
              </p:nvSpPr>
              <p:spPr>
                <a:xfrm>
                  <a:off x="6249527" y="721135"/>
                  <a:ext cx="46188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8" h="46193" extrusionOk="0">
                      <a:moveTo>
                        <a:pt x="23094" y="0"/>
                      </a:moveTo>
                      <a:cubicBezTo>
                        <a:pt x="10339" y="0"/>
                        <a:pt x="0" y="10340"/>
                        <a:pt x="0" y="23099"/>
                      </a:cubicBezTo>
                      <a:cubicBezTo>
                        <a:pt x="0" y="35858"/>
                        <a:pt x="10339" y="46194"/>
                        <a:pt x="23094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11"/>
                <p:cNvSpPr/>
                <p:nvPr/>
              </p:nvSpPr>
              <p:spPr>
                <a:xfrm>
                  <a:off x="6389881" y="721135"/>
                  <a:ext cx="46189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9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7" name="Google Shape;187;p11"/>
                <p:cNvSpPr/>
                <p:nvPr/>
              </p:nvSpPr>
              <p:spPr>
                <a:xfrm>
                  <a:off x="6530232" y="721135"/>
                  <a:ext cx="46189" cy="46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89" h="46193" extrusionOk="0">
                      <a:moveTo>
                        <a:pt x="23095" y="0"/>
                      </a:moveTo>
                      <a:cubicBezTo>
                        <a:pt x="10340" y="0"/>
                        <a:pt x="0" y="10340"/>
                        <a:pt x="0" y="23099"/>
                      </a:cubicBezTo>
                      <a:cubicBezTo>
                        <a:pt x="0" y="35858"/>
                        <a:pt x="10340" y="46194"/>
                        <a:pt x="23095" y="46194"/>
                      </a:cubicBezTo>
                      <a:cubicBezTo>
                        <a:pt x="35850" y="46194"/>
                        <a:pt x="46189" y="35854"/>
                        <a:pt x="46189" y="23099"/>
                      </a:cubicBezTo>
                      <a:cubicBezTo>
                        <a:pt x="46189" y="10344"/>
                        <a:pt x="35850" y="0"/>
                        <a:pt x="230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8" name="Google Shape;188;p11"/>
            <p:cNvGrpSpPr/>
            <p:nvPr/>
          </p:nvGrpSpPr>
          <p:grpSpPr>
            <a:xfrm>
              <a:off x="-6" y="4"/>
              <a:ext cx="297634" cy="2181603"/>
              <a:chOff x="-6" y="4"/>
              <a:chExt cx="297634" cy="2181603"/>
            </a:xfrm>
          </p:grpSpPr>
          <p:sp>
            <p:nvSpPr>
              <p:cNvPr id="189" name="Google Shape;189;p11"/>
              <p:cNvSpPr/>
              <p:nvPr/>
            </p:nvSpPr>
            <p:spPr>
              <a:xfrm>
                <a:off x="-6" y="264746"/>
                <a:ext cx="2248" cy="191686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185076" extrusionOk="0">
                    <a:moveTo>
                      <a:pt x="0" y="0"/>
                    </a:moveTo>
                    <a:lnTo>
                      <a:pt x="1391" y="0"/>
                    </a:lnTo>
                    <a:lnTo>
                      <a:pt x="1391" y="1185077"/>
                    </a:lnTo>
                    <a:lnTo>
                      <a:pt x="0" y="1185077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11"/>
              <p:cNvSpPr/>
              <p:nvPr/>
            </p:nvSpPr>
            <p:spPr>
              <a:xfrm>
                <a:off x="101661" y="349823"/>
                <a:ext cx="195968" cy="1436591"/>
              </a:xfrm>
              <a:custGeom>
                <a:avLst/>
                <a:gdLst/>
                <a:ahLst/>
                <a:cxnLst/>
                <a:rect l="l" t="t" r="r" b="b"/>
                <a:pathLst>
                  <a:path w="121155" h="888155" extrusionOk="0">
                    <a:moveTo>
                      <a:pt x="0" y="0"/>
                    </a:moveTo>
                    <a:lnTo>
                      <a:pt x="121155" y="0"/>
                    </a:lnTo>
                    <a:lnTo>
                      <a:pt x="121155" y="888155"/>
                    </a:lnTo>
                    <a:lnTo>
                      <a:pt x="0" y="8881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>
                <a:off x="160242" y="4"/>
                <a:ext cx="2248" cy="1916860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1185076" extrusionOk="0">
                    <a:moveTo>
                      <a:pt x="0" y="0"/>
                    </a:moveTo>
                    <a:lnTo>
                      <a:pt x="1391" y="0"/>
                    </a:lnTo>
                    <a:lnTo>
                      <a:pt x="1391" y="1185077"/>
                    </a:lnTo>
                    <a:lnTo>
                      <a:pt x="0" y="1185077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3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720049" y="2290387"/>
            <a:ext cx="23790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2"/>
          </p:nvPr>
        </p:nvSpPr>
        <p:spPr>
          <a:xfrm>
            <a:off x="3382481" y="2290387"/>
            <a:ext cx="23790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3"/>
          </p:nvPr>
        </p:nvSpPr>
        <p:spPr>
          <a:xfrm>
            <a:off x="6044945" y="2290387"/>
            <a:ext cx="23790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4"/>
          </p:nvPr>
        </p:nvSpPr>
        <p:spPr>
          <a:xfrm>
            <a:off x="720049" y="1551250"/>
            <a:ext cx="23790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5"/>
          </p:nvPr>
        </p:nvSpPr>
        <p:spPr>
          <a:xfrm>
            <a:off x="3382488" y="1551250"/>
            <a:ext cx="23790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6"/>
          </p:nvPr>
        </p:nvSpPr>
        <p:spPr>
          <a:xfrm>
            <a:off x="6044951" y="1551250"/>
            <a:ext cx="2379000" cy="81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02" name="Google Shape;202;p13"/>
          <p:cNvGrpSpPr/>
          <p:nvPr/>
        </p:nvGrpSpPr>
        <p:grpSpPr>
          <a:xfrm>
            <a:off x="202195" y="2838422"/>
            <a:ext cx="234492" cy="2305084"/>
            <a:chOff x="202195" y="2838422"/>
            <a:chExt cx="234492" cy="2305084"/>
          </a:xfrm>
        </p:grpSpPr>
        <p:sp>
          <p:nvSpPr>
            <p:cNvPr id="203" name="Google Shape;203;p13"/>
            <p:cNvSpPr/>
            <p:nvPr/>
          </p:nvSpPr>
          <p:spPr>
            <a:xfrm>
              <a:off x="415378" y="3619833"/>
              <a:ext cx="21309" cy="1523673"/>
            </a:xfrm>
            <a:custGeom>
              <a:avLst/>
              <a:gdLst/>
              <a:ahLst/>
              <a:cxnLst/>
              <a:rect l="l" t="t" r="r" b="b"/>
              <a:pathLst>
                <a:path w="10803" h="772458" extrusionOk="0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308791" y="3619833"/>
              <a:ext cx="21309" cy="1523673"/>
            </a:xfrm>
            <a:custGeom>
              <a:avLst/>
              <a:gdLst/>
              <a:ahLst/>
              <a:cxnLst/>
              <a:rect l="l" t="t" r="r" b="b"/>
              <a:pathLst>
                <a:path w="10803" h="772458" extrusionOk="0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202195" y="3619833"/>
              <a:ext cx="21309" cy="1523673"/>
            </a:xfrm>
            <a:custGeom>
              <a:avLst/>
              <a:gdLst/>
              <a:ahLst/>
              <a:cxnLst/>
              <a:rect l="l" t="t" r="r" b="b"/>
              <a:pathLst>
                <a:path w="10803" h="772458" extrusionOk="0">
                  <a:moveTo>
                    <a:pt x="0" y="0"/>
                  </a:moveTo>
                  <a:lnTo>
                    <a:pt x="10803" y="0"/>
                  </a:lnTo>
                  <a:lnTo>
                    <a:pt x="10803" y="772459"/>
                  </a:lnTo>
                  <a:lnTo>
                    <a:pt x="0" y="77245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217396" y="2838422"/>
              <a:ext cx="204109" cy="573025"/>
            </a:xfrm>
            <a:custGeom>
              <a:avLst/>
              <a:gdLst/>
              <a:ahLst/>
              <a:cxnLst/>
              <a:rect l="l" t="t" r="r" b="b"/>
              <a:pathLst>
                <a:path w="118841" h="333639" extrusionOk="0">
                  <a:moveTo>
                    <a:pt x="0" y="0"/>
                  </a:moveTo>
                  <a:lnTo>
                    <a:pt x="118841" y="0"/>
                  </a:lnTo>
                  <a:lnTo>
                    <a:pt x="118841" y="333639"/>
                  </a:lnTo>
                  <a:lnTo>
                    <a:pt x="0" y="3336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4"/>
          <p:cNvPicPr preferRelativeResize="0"/>
          <p:nvPr/>
        </p:nvPicPr>
        <p:blipFill rotWithShape="1">
          <a:blip r:embed="rId2">
            <a:alphaModFix amt="10000"/>
          </a:blip>
          <a:srcRect l="685" t="14241" b="2376"/>
          <a:stretch/>
        </p:blipFill>
        <p:spPr>
          <a:xfrm>
            <a:off x="-22400" y="0"/>
            <a:ext cx="91887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4"/>
          <p:cNvSpPr txBox="1">
            <a:spLocks noGrp="1"/>
          </p:cNvSpPr>
          <p:nvPr>
            <p:ph type="subTitle" idx="1"/>
          </p:nvPr>
        </p:nvSpPr>
        <p:spPr>
          <a:xfrm>
            <a:off x="1632150" y="1553736"/>
            <a:ext cx="6784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subTitle" idx="2"/>
          </p:nvPr>
        </p:nvSpPr>
        <p:spPr>
          <a:xfrm>
            <a:off x="1632150" y="2451024"/>
            <a:ext cx="6784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4"/>
          <p:cNvSpPr txBox="1">
            <a:spLocks noGrp="1"/>
          </p:cNvSpPr>
          <p:nvPr>
            <p:ph type="subTitle" idx="3"/>
          </p:nvPr>
        </p:nvSpPr>
        <p:spPr>
          <a:xfrm>
            <a:off x="1639527" y="3344723"/>
            <a:ext cx="6784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subTitle" idx="4"/>
          </p:nvPr>
        </p:nvSpPr>
        <p:spPr>
          <a:xfrm>
            <a:off x="1639527" y="4238425"/>
            <a:ext cx="6784500" cy="3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4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1109726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5" name="Google Shape;215;p14"/>
          <p:cNvSpPr txBox="1">
            <a:spLocks noGrp="1"/>
          </p:cNvSpPr>
          <p:nvPr>
            <p:ph type="title" idx="6" hasCustomPrompt="1"/>
          </p:nvPr>
        </p:nvSpPr>
        <p:spPr>
          <a:xfrm>
            <a:off x="726781" y="2897116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" name="Google Shape;216;p14"/>
          <p:cNvSpPr txBox="1">
            <a:spLocks noGrp="1"/>
          </p:cNvSpPr>
          <p:nvPr>
            <p:ph type="title" idx="7" hasCustomPrompt="1"/>
          </p:nvPr>
        </p:nvSpPr>
        <p:spPr>
          <a:xfrm>
            <a:off x="720014" y="2003420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7" name="Google Shape;217;p14"/>
          <p:cNvSpPr txBox="1">
            <a:spLocks noGrp="1"/>
          </p:cNvSpPr>
          <p:nvPr>
            <p:ph type="title" idx="8" hasCustomPrompt="1"/>
          </p:nvPr>
        </p:nvSpPr>
        <p:spPr>
          <a:xfrm>
            <a:off x="726789" y="3790816"/>
            <a:ext cx="8655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8" name="Google Shape;218;p14"/>
          <p:cNvSpPr txBox="1">
            <a:spLocks noGrp="1"/>
          </p:cNvSpPr>
          <p:nvPr>
            <p:ph type="subTitle" idx="9"/>
          </p:nvPr>
        </p:nvSpPr>
        <p:spPr>
          <a:xfrm>
            <a:off x="1632150" y="1100451"/>
            <a:ext cx="6784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19" name="Google Shape;219;p14"/>
          <p:cNvSpPr txBox="1">
            <a:spLocks noGrp="1"/>
          </p:cNvSpPr>
          <p:nvPr>
            <p:ph type="subTitle" idx="13"/>
          </p:nvPr>
        </p:nvSpPr>
        <p:spPr>
          <a:xfrm>
            <a:off x="1632150" y="2003424"/>
            <a:ext cx="6784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0" name="Google Shape;220;p14"/>
          <p:cNvSpPr txBox="1">
            <a:spLocks noGrp="1"/>
          </p:cNvSpPr>
          <p:nvPr>
            <p:ph type="subTitle" idx="14"/>
          </p:nvPr>
        </p:nvSpPr>
        <p:spPr>
          <a:xfrm>
            <a:off x="1639527" y="2897123"/>
            <a:ext cx="6784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21" name="Google Shape;221;p14"/>
          <p:cNvSpPr txBox="1">
            <a:spLocks noGrp="1"/>
          </p:cNvSpPr>
          <p:nvPr>
            <p:ph type="subTitle" idx="15"/>
          </p:nvPr>
        </p:nvSpPr>
        <p:spPr>
          <a:xfrm>
            <a:off x="1639527" y="3790822"/>
            <a:ext cx="6784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222" name="Google Shape;222;p14"/>
          <p:cNvGrpSpPr/>
          <p:nvPr/>
        </p:nvGrpSpPr>
        <p:grpSpPr>
          <a:xfrm rot="5400000">
            <a:off x="8305301" y="2690422"/>
            <a:ext cx="922049" cy="444525"/>
            <a:chOff x="4641913" y="1435311"/>
            <a:chExt cx="371794" cy="179251"/>
          </a:xfrm>
        </p:grpSpPr>
        <p:sp>
          <p:nvSpPr>
            <p:cNvPr id="223" name="Google Shape;223;p14"/>
            <p:cNvSpPr/>
            <p:nvPr/>
          </p:nvSpPr>
          <p:spPr>
            <a:xfrm>
              <a:off x="4641913" y="1435315"/>
              <a:ext cx="28789" cy="28789"/>
            </a:xfrm>
            <a:custGeom>
              <a:avLst/>
              <a:gdLst/>
              <a:ahLst/>
              <a:cxnLst/>
              <a:rect l="l" t="t" r="r" b="b"/>
              <a:pathLst>
                <a:path w="28789" h="28789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5" y="28789"/>
                  </a:cubicBezTo>
                  <a:cubicBezTo>
                    <a:pt x="22344" y="28789"/>
                    <a:pt x="28789" y="22344"/>
                    <a:pt x="28789" y="14395"/>
                  </a:cubicBezTo>
                  <a:cubicBezTo>
                    <a:pt x="28789" y="6445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727670" y="1435315"/>
              <a:ext cx="28780" cy="28789"/>
            </a:xfrm>
            <a:custGeom>
              <a:avLst/>
              <a:gdLst/>
              <a:ahLst/>
              <a:cxnLst/>
              <a:rect l="l" t="t" r="r" b="b"/>
              <a:pathLst>
                <a:path w="28780" h="28789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ubicBezTo>
                    <a:pt x="22336" y="28789"/>
                    <a:pt x="28781" y="22344"/>
                    <a:pt x="28781" y="14395"/>
                  </a:cubicBezTo>
                  <a:cubicBezTo>
                    <a:pt x="28781" y="6445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813422" y="1435315"/>
              <a:ext cx="28785" cy="28789"/>
            </a:xfrm>
            <a:custGeom>
              <a:avLst/>
              <a:gdLst/>
              <a:ahLst/>
              <a:cxnLst/>
              <a:rect l="l" t="t" r="r" b="b"/>
              <a:pathLst>
                <a:path w="28785" h="28789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ubicBezTo>
                    <a:pt x="22336" y="28789"/>
                    <a:pt x="28785" y="22344"/>
                    <a:pt x="28785" y="14395"/>
                  </a:cubicBezTo>
                  <a:cubicBezTo>
                    <a:pt x="28785" y="6445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4899170" y="1435315"/>
              <a:ext cx="28789" cy="28789"/>
            </a:xfrm>
            <a:custGeom>
              <a:avLst/>
              <a:gdLst/>
              <a:ahLst/>
              <a:cxnLst/>
              <a:rect l="l" t="t" r="r" b="b"/>
              <a:pathLst>
                <a:path w="28789" h="28789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5" y="28789"/>
                  </a:cubicBezTo>
                  <a:cubicBezTo>
                    <a:pt x="22344" y="28789"/>
                    <a:pt x="28789" y="22344"/>
                    <a:pt x="28789" y="14395"/>
                  </a:cubicBezTo>
                  <a:cubicBezTo>
                    <a:pt x="28789" y="6445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4984927" y="1435311"/>
              <a:ext cx="28780" cy="28789"/>
            </a:xfrm>
            <a:custGeom>
              <a:avLst/>
              <a:gdLst/>
              <a:ahLst/>
              <a:cxnLst/>
              <a:rect l="l" t="t" r="r" b="b"/>
              <a:pathLst>
                <a:path w="28780" h="28789" extrusionOk="0">
                  <a:moveTo>
                    <a:pt x="14390" y="28789"/>
                  </a:moveTo>
                  <a:cubicBezTo>
                    <a:pt x="22340" y="28789"/>
                    <a:pt x="28781" y="22344"/>
                    <a:pt x="28781" y="14395"/>
                  </a:cubicBezTo>
                  <a:cubicBezTo>
                    <a:pt x="28781" y="6445"/>
                    <a:pt x="22336" y="0"/>
                    <a:pt x="14390" y="0"/>
                  </a:cubicBezTo>
                  <a:cubicBezTo>
                    <a:pt x="6445" y="0"/>
                    <a:pt x="0" y="6445"/>
                    <a:pt x="0" y="14395"/>
                  </a:cubicBezTo>
                  <a:cubicBezTo>
                    <a:pt x="0" y="22344"/>
                    <a:pt x="6445" y="28789"/>
                    <a:pt x="14390" y="287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641913" y="1510547"/>
              <a:ext cx="28789" cy="28785"/>
            </a:xfrm>
            <a:custGeom>
              <a:avLst/>
              <a:gdLst/>
              <a:ahLst/>
              <a:cxnLst/>
              <a:rect l="l" t="t" r="r" b="b"/>
              <a:pathLst>
                <a:path w="28789" h="28785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4727670" y="1510547"/>
              <a:ext cx="28780" cy="28785"/>
            </a:xfrm>
            <a:custGeom>
              <a:avLst/>
              <a:gdLst/>
              <a:ahLst/>
              <a:cxnLst/>
              <a:rect l="l" t="t" r="r" b="b"/>
              <a:pathLst>
                <a:path w="28780" h="28785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4813422" y="1510547"/>
              <a:ext cx="28785" cy="28785"/>
            </a:xfrm>
            <a:custGeom>
              <a:avLst/>
              <a:gdLst/>
              <a:ahLst/>
              <a:cxnLst/>
              <a:rect l="l" t="t" r="r" b="b"/>
              <a:pathLst>
                <a:path w="28785" h="28785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5" y="22340"/>
                    <a:pt x="28785" y="14390"/>
                  </a:cubicBezTo>
                  <a:cubicBezTo>
                    <a:pt x="28785" y="6441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4899170" y="1510547"/>
              <a:ext cx="28789" cy="28785"/>
            </a:xfrm>
            <a:custGeom>
              <a:avLst/>
              <a:gdLst/>
              <a:ahLst/>
              <a:cxnLst/>
              <a:rect l="l" t="t" r="r" b="b"/>
              <a:pathLst>
                <a:path w="28789" h="28785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4984927" y="1510547"/>
              <a:ext cx="28780" cy="28785"/>
            </a:xfrm>
            <a:custGeom>
              <a:avLst/>
              <a:gdLst/>
              <a:ahLst/>
              <a:cxnLst/>
              <a:rect l="l" t="t" r="r" b="b"/>
              <a:pathLst>
                <a:path w="28780" h="28785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4641913" y="1585778"/>
              <a:ext cx="28789" cy="28784"/>
            </a:xfrm>
            <a:custGeom>
              <a:avLst/>
              <a:gdLst/>
              <a:ahLst/>
              <a:cxnLst/>
              <a:rect l="l" t="t" r="r" b="b"/>
              <a:pathLst>
                <a:path w="28789" h="28784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4727670" y="1585778"/>
              <a:ext cx="28780" cy="28784"/>
            </a:xfrm>
            <a:custGeom>
              <a:avLst/>
              <a:gdLst/>
              <a:ahLst/>
              <a:cxnLst/>
              <a:rect l="l" t="t" r="r" b="b"/>
              <a:pathLst>
                <a:path w="28780" h="28784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813422" y="1585778"/>
              <a:ext cx="28785" cy="28784"/>
            </a:xfrm>
            <a:custGeom>
              <a:avLst/>
              <a:gdLst/>
              <a:ahLst/>
              <a:cxnLst/>
              <a:rect l="l" t="t" r="r" b="b"/>
              <a:pathLst>
                <a:path w="28785" h="28784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5" y="22340"/>
                    <a:pt x="28785" y="14390"/>
                  </a:cubicBezTo>
                  <a:cubicBezTo>
                    <a:pt x="28785" y="6441"/>
                    <a:pt x="22340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899170" y="1585778"/>
              <a:ext cx="28789" cy="28784"/>
            </a:xfrm>
            <a:custGeom>
              <a:avLst/>
              <a:gdLst/>
              <a:ahLst/>
              <a:cxnLst/>
              <a:rect l="l" t="t" r="r" b="b"/>
              <a:pathLst>
                <a:path w="28789" h="28784" extrusionOk="0">
                  <a:moveTo>
                    <a:pt x="14395" y="0"/>
                  </a:moveTo>
                  <a:cubicBezTo>
                    <a:pt x="6445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5" y="28785"/>
                  </a:cubicBezTo>
                  <a:cubicBezTo>
                    <a:pt x="22344" y="28785"/>
                    <a:pt x="28789" y="22340"/>
                    <a:pt x="28789" y="14390"/>
                  </a:cubicBezTo>
                  <a:cubicBezTo>
                    <a:pt x="28789" y="6441"/>
                    <a:pt x="22344" y="0"/>
                    <a:pt x="14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984927" y="1585778"/>
              <a:ext cx="28780" cy="28784"/>
            </a:xfrm>
            <a:custGeom>
              <a:avLst/>
              <a:gdLst/>
              <a:ahLst/>
              <a:cxnLst/>
              <a:rect l="l" t="t" r="r" b="b"/>
              <a:pathLst>
                <a:path w="28780" h="28784" extrusionOk="0">
                  <a:moveTo>
                    <a:pt x="14390" y="0"/>
                  </a:moveTo>
                  <a:cubicBezTo>
                    <a:pt x="6441" y="0"/>
                    <a:pt x="0" y="6445"/>
                    <a:pt x="0" y="14390"/>
                  </a:cubicBezTo>
                  <a:cubicBezTo>
                    <a:pt x="0" y="22336"/>
                    <a:pt x="6445" y="28785"/>
                    <a:pt x="14390" y="28785"/>
                  </a:cubicBezTo>
                  <a:cubicBezTo>
                    <a:pt x="22336" y="28785"/>
                    <a:pt x="28781" y="22340"/>
                    <a:pt x="28781" y="14390"/>
                  </a:cubicBezTo>
                  <a:cubicBezTo>
                    <a:pt x="28781" y="6441"/>
                    <a:pt x="22336" y="0"/>
                    <a:pt x="14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14"/>
          <p:cNvSpPr/>
          <p:nvPr/>
        </p:nvSpPr>
        <p:spPr>
          <a:xfrm rot="5400000">
            <a:off x="8516143" y="1845262"/>
            <a:ext cx="500365" cy="500365"/>
          </a:xfrm>
          <a:custGeom>
            <a:avLst/>
            <a:gdLst/>
            <a:ahLst/>
            <a:cxnLst/>
            <a:rect l="l" t="t" r="r" b="b"/>
            <a:pathLst>
              <a:path w="201760" h="201760" extrusionOk="0">
                <a:moveTo>
                  <a:pt x="201761" y="100880"/>
                </a:moveTo>
                <a:cubicBezTo>
                  <a:pt x="201761" y="156595"/>
                  <a:pt x="156595" y="201761"/>
                  <a:pt x="100880" y="201761"/>
                </a:cubicBezTo>
                <a:cubicBezTo>
                  <a:pt x="45166" y="201761"/>
                  <a:pt x="0" y="156595"/>
                  <a:pt x="0" y="100880"/>
                </a:cubicBezTo>
                <a:cubicBezTo>
                  <a:pt x="0" y="45166"/>
                  <a:pt x="45166" y="0"/>
                  <a:pt x="100880" y="0"/>
                </a:cubicBezTo>
                <a:cubicBezTo>
                  <a:pt x="156595" y="0"/>
                  <a:pt x="201761" y="45166"/>
                  <a:pt x="201761" y="10088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4"/>
          <p:cNvSpPr/>
          <p:nvPr/>
        </p:nvSpPr>
        <p:spPr>
          <a:xfrm>
            <a:off x="8757013" y="-17430"/>
            <a:ext cx="18626" cy="1721323"/>
          </a:xfrm>
          <a:custGeom>
            <a:avLst/>
            <a:gdLst/>
            <a:ahLst/>
            <a:cxnLst/>
            <a:rect l="l" t="t" r="r" b="b"/>
            <a:pathLst>
              <a:path w="1390" h="1185076" extrusionOk="0">
                <a:moveTo>
                  <a:pt x="0" y="0"/>
                </a:moveTo>
                <a:lnTo>
                  <a:pt x="1391" y="0"/>
                </a:lnTo>
                <a:lnTo>
                  <a:pt x="1391" y="1185077"/>
                </a:lnTo>
                <a:lnTo>
                  <a:pt x="0" y="118507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2" r:id="rId10"/>
    <p:sldLayoutId id="2147483664" r:id="rId11"/>
    <p:sldLayoutId id="2147483665" r:id="rId12"/>
    <p:sldLayoutId id="214748366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"/>
          <p:cNvSpPr txBox="1">
            <a:spLocks noGrp="1"/>
          </p:cNvSpPr>
          <p:nvPr>
            <p:ph type="ctrTitle"/>
          </p:nvPr>
        </p:nvSpPr>
        <p:spPr>
          <a:xfrm>
            <a:off x="713250" y="1462058"/>
            <a:ext cx="7717500" cy="164177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fr-FR" sz="2800" b="0" dirty="0"/>
            </a:br>
            <a:r>
              <a:rPr lang="fr-FR" sz="2800" b="0" dirty="0"/>
              <a:t> OptiTrack Système Intégré de Suivi et Gestion des Ressources Mobiles en Entreprise</a:t>
            </a:r>
            <a:endParaRPr sz="2300" b="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556BE2-C35B-46FF-A8CF-C2069C38CBF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05405" y="222038"/>
            <a:ext cx="516890" cy="5810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AD44174-AA18-4BDC-943E-C4ECCEEEDD0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5749" y="225762"/>
            <a:ext cx="535940" cy="5334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64B2594-1BBD-4816-8569-03DD391A721E}"/>
              </a:ext>
            </a:extLst>
          </p:cNvPr>
          <p:cNvSpPr txBox="1"/>
          <p:nvPr/>
        </p:nvSpPr>
        <p:spPr>
          <a:xfrm>
            <a:off x="2656437" y="-138555"/>
            <a:ext cx="38311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lang="fr-FR" dirty="0"/>
              <a:t> </a:t>
            </a:r>
            <a:r>
              <a:rPr lang="fr-FR" b="1" dirty="0"/>
              <a:t>République Tunisienne </a:t>
            </a:r>
            <a:endParaRPr lang="fr-FR" dirty="0"/>
          </a:p>
          <a:p>
            <a:pPr algn="ctr"/>
            <a:r>
              <a:rPr lang="fr-FR" b="1" dirty="0"/>
              <a:t>Ministère de l’Enseignement Supérieur,  </a:t>
            </a:r>
          </a:p>
          <a:p>
            <a:pPr algn="ctr"/>
            <a:r>
              <a:rPr lang="fr-FR" b="1" dirty="0"/>
              <a:t>de la Recherche Scientifique </a:t>
            </a:r>
            <a:endParaRPr lang="fr-FR" dirty="0"/>
          </a:p>
          <a:p>
            <a:pPr algn="ctr"/>
            <a:r>
              <a:rPr lang="fr-FR" b="1" dirty="0"/>
              <a:t>-- </a:t>
            </a:r>
            <a:endParaRPr lang="fr-FR" dirty="0"/>
          </a:p>
          <a:p>
            <a:pPr algn="ctr"/>
            <a:r>
              <a:rPr lang="fr-FR" b="1" dirty="0"/>
              <a:t>Université de Carthage </a:t>
            </a:r>
            <a:endParaRPr lang="fr-FR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C49CF17-4EBA-4C01-B540-E74094BFD55B}"/>
              </a:ext>
            </a:extLst>
          </p:cNvPr>
          <p:cNvSpPr txBox="1"/>
          <p:nvPr/>
        </p:nvSpPr>
        <p:spPr>
          <a:xfrm>
            <a:off x="376833" y="3081688"/>
            <a:ext cx="401910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/>
          </a:p>
          <a:p>
            <a:pPr algn="ctr"/>
            <a:r>
              <a:rPr lang="fr-FR" i="1" dirty="0"/>
              <a:t>Réalisé par : </a:t>
            </a:r>
          </a:p>
          <a:p>
            <a:pPr algn="ctr"/>
            <a:endParaRPr lang="fr-FR" sz="800" dirty="0"/>
          </a:p>
          <a:p>
            <a:pPr algn="ctr"/>
            <a:r>
              <a:rPr lang="fr-FR"/>
              <a:t>Mohamed </a:t>
            </a:r>
            <a:r>
              <a:rPr lang="fr-FR" dirty="0"/>
              <a:t>Salah Aziz Oueslati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75E629B-6E83-4CCB-8BC0-880059E4652E}"/>
              </a:ext>
            </a:extLst>
          </p:cNvPr>
          <p:cNvSpPr txBox="1"/>
          <p:nvPr/>
        </p:nvSpPr>
        <p:spPr>
          <a:xfrm>
            <a:off x="5037986" y="3103830"/>
            <a:ext cx="3097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/>
          </a:p>
          <a:p>
            <a:pPr algn="ctr"/>
            <a:r>
              <a:rPr lang="fr-FR" dirty="0"/>
              <a:t> </a:t>
            </a:r>
            <a:r>
              <a:rPr lang="fr-FR" i="1" dirty="0"/>
              <a:t>Encadré par : </a:t>
            </a:r>
          </a:p>
          <a:p>
            <a:pPr algn="ctr"/>
            <a:endParaRPr lang="fr-FR" sz="800" dirty="0"/>
          </a:p>
          <a:p>
            <a:pPr algn="ctr"/>
            <a:r>
              <a:rPr lang="fr-FR" dirty="0"/>
              <a:t>Sourour Meddeb (FSB) </a:t>
            </a:r>
          </a:p>
          <a:p>
            <a:pPr algn="ctr"/>
            <a:r>
              <a:rPr lang="fr-FR" dirty="0"/>
              <a:t>Mourad Ben Mna (Sotetel)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1F0F2AD-818F-4E55-BE40-269294373A5C}"/>
              </a:ext>
            </a:extLst>
          </p:cNvPr>
          <p:cNvSpPr txBox="1"/>
          <p:nvPr/>
        </p:nvSpPr>
        <p:spPr>
          <a:xfrm>
            <a:off x="3164956" y="4483992"/>
            <a:ext cx="2814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/>
              <a:t> </a:t>
            </a:r>
            <a:r>
              <a:rPr lang="fr-FR" b="1" dirty="0"/>
              <a:t>Année Universitaire 2023-2024 </a:t>
            </a:r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7E81BB5-E9AB-46E2-9F1F-73B576E33883}"/>
              </a:ext>
            </a:extLst>
          </p:cNvPr>
          <p:cNvSpPr txBox="1"/>
          <p:nvPr/>
        </p:nvSpPr>
        <p:spPr>
          <a:xfrm>
            <a:off x="557098" y="569168"/>
            <a:ext cx="12617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sz="1000" i="1" dirty="0"/>
              <a:t>Faculté des Sciences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C396BF1-B354-44AF-94DD-1C8F552DC616}"/>
              </a:ext>
            </a:extLst>
          </p:cNvPr>
          <p:cNvSpPr txBox="1"/>
          <p:nvPr/>
        </p:nvSpPr>
        <p:spPr>
          <a:xfrm>
            <a:off x="7885153" y="784611"/>
            <a:ext cx="16019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i="1" dirty="0"/>
              <a:t>Département </a:t>
            </a:r>
          </a:p>
          <a:p>
            <a:r>
              <a:rPr lang="fr-FR" sz="1000" i="1" dirty="0"/>
              <a:t>Informatique</a:t>
            </a:r>
            <a:endParaRPr lang="fr-FR" sz="1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6"/>
          <p:cNvSpPr txBox="1">
            <a:spLocks noGrp="1"/>
          </p:cNvSpPr>
          <p:nvPr>
            <p:ph type="title"/>
          </p:nvPr>
        </p:nvSpPr>
        <p:spPr>
          <a:xfrm>
            <a:off x="3113366" y="507969"/>
            <a:ext cx="3363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 planificateur</a:t>
            </a:r>
            <a:endParaRPr dirty="0"/>
          </a:p>
        </p:txBody>
      </p:sp>
      <p:cxnSp>
        <p:nvCxnSpPr>
          <p:cNvPr id="721" name="Google Shape;781;p37">
            <a:extLst>
              <a:ext uri="{FF2B5EF4-FFF2-40B4-BE49-F238E27FC236}">
                <a16:creationId xmlns:a16="http://schemas.microsoft.com/office/drawing/2014/main" id="{666F60F2-93E8-0C1C-2767-E32DDB6E8A77}"/>
              </a:ext>
            </a:extLst>
          </p:cNvPr>
          <p:cNvCxnSpPr>
            <a:cxnSpLocks/>
          </p:cNvCxnSpPr>
          <p:nvPr/>
        </p:nvCxnSpPr>
        <p:spPr>
          <a:xfrm flipV="1">
            <a:off x="5654399" y="1395336"/>
            <a:ext cx="0" cy="560861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6" name="Google Shape;781;p37">
            <a:extLst>
              <a:ext uri="{FF2B5EF4-FFF2-40B4-BE49-F238E27FC236}">
                <a16:creationId xmlns:a16="http://schemas.microsoft.com/office/drawing/2014/main" id="{AE307DB3-A31B-862E-9A8F-04E544DAE0B3}"/>
              </a:ext>
            </a:extLst>
          </p:cNvPr>
          <p:cNvCxnSpPr>
            <a:cxnSpLocks/>
          </p:cNvCxnSpPr>
          <p:nvPr/>
        </p:nvCxnSpPr>
        <p:spPr>
          <a:xfrm flipV="1">
            <a:off x="4595308" y="1196342"/>
            <a:ext cx="0" cy="21290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" name="Google Shape;781;p37">
            <a:extLst>
              <a:ext uri="{FF2B5EF4-FFF2-40B4-BE49-F238E27FC236}">
                <a16:creationId xmlns:a16="http://schemas.microsoft.com/office/drawing/2014/main" id="{A63CDD81-E42D-1CDD-3A34-A37305B05019}"/>
              </a:ext>
            </a:extLst>
          </p:cNvPr>
          <p:cNvCxnSpPr>
            <a:cxnSpLocks/>
          </p:cNvCxnSpPr>
          <p:nvPr/>
        </p:nvCxnSpPr>
        <p:spPr>
          <a:xfrm flipH="1">
            <a:off x="4608643" y="1409249"/>
            <a:ext cx="1060637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2" name="Google Shape;781;p37">
            <a:extLst>
              <a:ext uri="{FF2B5EF4-FFF2-40B4-BE49-F238E27FC236}">
                <a16:creationId xmlns:a16="http://schemas.microsoft.com/office/drawing/2014/main" id="{EDEBD14E-3A0B-39BC-AFC1-124B35CBBEB9}"/>
              </a:ext>
            </a:extLst>
          </p:cNvPr>
          <p:cNvCxnSpPr>
            <a:cxnSpLocks/>
          </p:cNvCxnSpPr>
          <p:nvPr/>
        </p:nvCxnSpPr>
        <p:spPr>
          <a:xfrm flipV="1">
            <a:off x="7796719" y="1395336"/>
            <a:ext cx="0" cy="575389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81;p37">
            <a:extLst>
              <a:ext uri="{FF2B5EF4-FFF2-40B4-BE49-F238E27FC236}">
                <a16:creationId xmlns:a16="http://schemas.microsoft.com/office/drawing/2014/main" id="{93DEB0C6-DD1D-657D-935F-B20F4DC226ED}"/>
              </a:ext>
            </a:extLst>
          </p:cNvPr>
          <p:cNvCxnSpPr>
            <a:cxnSpLocks/>
          </p:cNvCxnSpPr>
          <p:nvPr/>
        </p:nvCxnSpPr>
        <p:spPr>
          <a:xfrm flipH="1" flipV="1">
            <a:off x="1384359" y="1395336"/>
            <a:ext cx="3224284" cy="13913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2" name="Google Shape;781;p37">
            <a:extLst>
              <a:ext uri="{FF2B5EF4-FFF2-40B4-BE49-F238E27FC236}">
                <a16:creationId xmlns:a16="http://schemas.microsoft.com/office/drawing/2014/main" id="{D44DD61C-7BB3-4862-6222-1621DA44C38B}"/>
              </a:ext>
            </a:extLst>
          </p:cNvPr>
          <p:cNvCxnSpPr>
            <a:cxnSpLocks/>
          </p:cNvCxnSpPr>
          <p:nvPr/>
        </p:nvCxnSpPr>
        <p:spPr>
          <a:xfrm flipV="1">
            <a:off x="1384359" y="1382000"/>
            <a:ext cx="0" cy="575389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ZoneTexte 772">
            <a:extLst>
              <a:ext uri="{FF2B5EF4-FFF2-40B4-BE49-F238E27FC236}">
                <a16:creationId xmlns:a16="http://schemas.microsoft.com/office/drawing/2014/main" id="{B3F58E69-8601-2B9C-A488-57BB081B5B4E}"/>
              </a:ext>
            </a:extLst>
          </p:cNvPr>
          <p:cNvSpPr txBox="1"/>
          <p:nvPr/>
        </p:nvSpPr>
        <p:spPr>
          <a:xfrm>
            <a:off x="7095681" y="2093573"/>
            <a:ext cx="140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Gestion de sites</a:t>
            </a:r>
            <a:endParaRPr lang="en-US" dirty="0"/>
          </a:p>
        </p:txBody>
      </p:sp>
      <p:sp>
        <p:nvSpPr>
          <p:cNvPr id="776" name="ZoneTexte 775">
            <a:extLst>
              <a:ext uri="{FF2B5EF4-FFF2-40B4-BE49-F238E27FC236}">
                <a16:creationId xmlns:a16="http://schemas.microsoft.com/office/drawing/2014/main" id="{BC09350F-4251-D272-1BD4-3A59BBC1DC57}"/>
              </a:ext>
            </a:extLst>
          </p:cNvPr>
          <p:cNvSpPr txBox="1"/>
          <p:nvPr/>
        </p:nvSpPr>
        <p:spPr>
          <a:xfrm>
            <a:off x="4978559" y="2041888"/>
            <a:ext cx="1402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Gestion de véhicules</a:t>
            </a:r>
            <a:endParaRPr lang="en-US" dirty="0"/>
          </a:p>
        </p:txBody>
      </p:sp>
      <p:sp>
        <p:nvSpPr>
          <p:cNvPr id="778" name="ZoneTexte 777">
            <a:extLst>
              <a:ext uri="{FF2B5EF4-FFF2-40B4-BE49-F238E27FC236}">
                <a16:creationId xmlns:a16="http://schemas.microsoft.com/office/drawing/2014/main" id="{D72E2A4C-A0D0-4420-FEBE-F165DF6B243A}"/>
              </a:ext>
            </a:extLst>
          </p:cNvPr>
          <p:cNvSpPr txBox="1"/>
          <p:nvPr/>
        </p:nvSpPr>
        <p:spPr>
          <a:xfrm>
            <a:off x="756471" y="2051796"/>
            <a:ext cx="153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Gestion de techniciens</a:t>
            </a:r>
            <a:endParaRPr lang="en-US" dirty="0"/>
          </a:p>
        </p:txBody>
      </p:sp>
      <p:cxnSp>
        <p:nvCxnSpPr>
          <p:cNvPr id="779" name="Google Shape;781;p37">
            <a:extLst>
              <a:ext uri="{FF2B5EF4-FFF2-40B4-BE49-F238E27FC236}">
                <a16:creationId xmlns:a16="http://schemas.microsoft.com/office/drawing/2014/main" id="{A7AF4E5F-75E5-FD72-B91E-2C75093EABB3}"/>
              </a:ext>
            </a:extLst>
          </p:cNvPr>
          <p:cNvCxnSpPr>
            <a:cxnSpLocks/>
          </p:cNvCxnSpPr>
          <p:nvPr/>
        </p:nvCxnSpPr>
        <p:spPr>
          <a:xfrm flipV="1">
            <a:off x="5622519" y="3075269"/>
            <a:ext cx="0" cy="244365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0" name="ZoneTexte 779">
            <a:extLst>
              <a:ext uri="{FF2B5EF4-FFF2-40B4-BE49-F238E27FC236}">
                <a16:creationId xmlns:a16="http://schemas.microsoft.com/office/drawing/2014/main" id="{F23DAAC3-3B54-2C30-7DFF-4DF460D02011}"/>
              </a:ext>
            </a:extLst>
          </p:cNvPr>
          <p:cNvSpPr txBox="1"/>
          <p:nvPr/>
        </p:nvSpPr>
        <p:spPr>
          <a:xfrm>
            <a:off x="3253645" y="3338236"/>
            <a:ext cx="478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Rejouer la trajectoire d’un véhicule</a:t>
            </a:r>
          </a:p>
          <a:p>
            <a:pPr algn="ctr"/>
            <a:r>
              <a:rPr lang="fr-FR" sz="1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à date donnée</a:t>
            </a:r>
            <a:endParaRPr lang="en-US" dirty="0"/>
          </a:p>
        </p:txBody>
      </p:sp>
      <p:sp>
        <p:nvSpPr>
          <p:cNvPr id="782" name="ZoneTexte 781">
            <a:extLst>
              <a:ext uri="{FF2B5EF4-FFF2-40B4-BE49-F238E27FC236}">
                <a16:creationId xmlns:a16="http://schemas.microsoft.com/office/drawing/2014/main" id="{116F1FB1-53B0-D465-E726-64CD8B483339}"/>
              </a:ext>
            </a:extLst>
          </p:cNvPr>
          <p:cNvSpPr txBox="1"/>
          <p:nvPr/>
        </p:nvSpPr>
        <p:spPr>
          <a:xfrm>
            <a:off x="215449" y="3366762"/>
            <a:ext cx="26182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spc="-1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Suivre les présences des techniciens</a:t>
            </a:r>
            <a:endParaRPr lang="en-US" dirty="0"/>
          </a:p>
        </p:txBody>
      </p:sp>
      <p:cxnSp>
        <p:nvCxnSpPr>
          <p:cNvPr id="784" name="Google Shape;781;p37">
            <a:extLst>
              <a:ext uri="{FF2B5EF4-FFF2-40B4-BE49-F238E27FC236}">
                <a16:creationId xmlns:a16="http://schemas.microsoft.com/office/drawing/2014/main" id="{9B8E4EED-AD5A-FD7C-A4E8-6B7E9A1C8097}"/>
              </a:ext>
            </a:extLst>
          </p:cNvPr>
          <p:cNvCxnSpPr>
            <a:cxnSpLocks/>
          </p:cNvCxnSpPr>
          <p:nvPr/>
        </p:nvCxnSpPr>
        <p:spPr>
          <a:xfrm>
            <a:off x="5470436" y="3197452"/>
            <a:ext cx="291662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81;p37">
            <a:extLst>
              <a:ext uri="{FF2B5EF4-FFF2-40B4-BE49-F238E27FC236}">
                <a16:creationId xmlns:a16="http://schemas.microsoft.com/office/drawing/2014/main" id="{2424E232-3D7A-1E08-C665-F5F5F900ABA3}"/>
              </a:ext>
            </a:extLst>
          </p:cNvPr>
          <p:cNvCxnSpPr>
            <a:cxnSpLocks/>
          </p:cNvCxnSpPr>
          <p:nvPr/>
        </p:nvCxnSpPr>
        <p:spPr>
          <a:xfrm flipV="1">
            <a:off x="1378735" y="3126956"/>
            <a:ext cx="0" cy="244365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6" name="Google Shape;781;p37">
            <a:extLst>
              <a:ext uri="{FF2B5EF4-FFF2-40B4-BE49-F238E27FC236}">
                <a16:creationId xmlns:a16="http://schemas.microsoft.com/office/drawing/2014/main" id="{FFCB82D1-F041-2FE3-C803-01F698F81B10}"/>
              </a:ext>
            </a:extLst>
          </p:cNvPr>
          <p:cNvCxnSpPr>
            <a:cxnSpLocks/>
          </p:cNvCxnSpPr>
          <p:nvPr/>
        </p:nvCxnSpPr>
        <p:spPr>
          <a:xfrm>
            <a:off x="1232904" y="3249139"/>
            <a:ext cx="291662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5" name="Image 804">
            <a:extLst>
              <a:ext uri="{FF2B5EF4-FFF2-40B4-BE49-F238E27FC236}">
                <a16:creationId xmlns:a16="http://schemas.microsoft.com/office/drawing/2014/main" id="{8171C571-57B5-8902-6B6C-1FA6A456C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44319" y="2751764"/>
            <a:ext cx="304800" cy="3429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pic>
        <p:nvPicPr>
          <p:cNvPr id="807" name="Image 806">
            <a:extLst>
              <a:ext uri="{FF2B5EF4-FFF2-40B4-BE49-F238E27FC236}">
                <a16:creationId xmlns:a16="http://schemas.microsoft.com/office/drawing/2014/main" id="{7D62DD8A-CD49-C4E5-7870-7960BEC8C0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0427" y="2746780"/>
            <a:ext cx="333375" cy="304800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</p:pic>
      <p:pic>
        <p:nvPicPr>
          <p:cNvPr id="809" name="Image 808">
            <a:extLst>
              <a:ext uri="{FF2B5EF4-FFF2-40B4-BE49-F238E27FC236}">
                <a16:creationId xmlns:a16="http://schemas.microsoft.com/office/drawing/2014/main" id="{943BE0DE-6EB1-AD10-AA32-F6A1E2144C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522" y="2716590"/>
            <a:ext cx="352425" cy="3429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</p:pic>
      <p:grpSp>
        <p:nvGrpSpPr>
          <p:cNvPr id="810" name="Google Shape;8962;p57">
            <a:extLst>
              <a:ext uri="{FF2B5EF4-FFF2-40B4-BE49-F238E27FC236}">
                <a16:creationId xmlns:a16="http://schemas.microsoft.com/office/drawing/2014/main" id="{E578167D-EFFF-341B-E42A-FC97B3FA9961}"/>
              </a:ext>
            </a:extLst>
          </p:cNvPr>
          <p:cNvGrpSpPr/>
          <p:nvPr/>
        </p:nvGrpSpPr>
        <p:grpSpPr>
          <a:xfrm>
            <a:off x="1199957" y="4036253"/>
            <a:ext cx="324609" cy="374825"/>
            <a:chOff x="-39783425" y="2337925"/>
            <a:chExt cx="275700" cy="318350"/>
          </a:xfrm>
          <a:solidFill>
            <a:schemeClr val="tx2">
              <a:lumMod val="75000"/>
            </a:schemeClr>
          </a:solidFill>
        </p:grpSpPr>
        <p:sp>
          <p:nvSpPr>
            <p:cNvPr id="811" name="Google Shape;8963;p57">
              <a:extLst>
                <a:ext uri="{FF2B5EF4-FFF2-40B4-BE49-F238E27FC236}">
                  <a16:creationId xmlns:a16="http://schemas.microsoft.com/office/drawing/2014/main" id="{09CC733C-6481-1AB2-DF0C-31F99637B0FF}"/>
                </a:ext>
              </a:extLst>
            </p:cNvPr>
            <p:cNvSpPr/>
            <p:nvPr/>
          </p:nvSpPr>
          <p:spPr>
            <a:xfrm>
              <a:off x="-39739325" y="2468600"/>
              <a:ext cx="194575" cy="148500"/>
            </a:xfrm>
            <a:custGeom>
              <a:avLst/>
              <a:gdLst/>
              <a:ahLst/>
              <a:cxnLst/>
              <a:rect l="l" t="t" r="r" b="b"/>
              <a:pathLst>
                <a:path w="7783" h="5940" extrusionOk="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964;p57">
              <a:extLst>
                <a:ext uri="{FF2B5EF4-FFF2-40B4-BE49-F238E27FC236}">
                  <a16:creationId xmlns:a16="http://schemas.microsoft.com/office/drawing/2014/main" id="{C179B252-0A3B-67A1-6D87-380C757AAB85}"/>
                </a:ext>
              </a:extLst>
            </p:cNvPr>
            <p:cNvSpPr/>
            <p:nvPr/>
          </p:nvSpPr>
          <p:spPr>
            <a:xfrm>
              <a:off x="-39783425" y="2337925"/>
              <a:ext cx="275700" cy="318350"/>
            </a:xfrm>
            <a:custGeom>
              <a:avLst/>
              <a:gdLst/>
              <a:ahLst/>
              <a:cxnLst/>
              <a:rect l="l" t="t" r="r" b="b"/>
              <a:pathLst>
                <a:path w="11028" h="12734" extrusionOk="0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660;p56">
            <a:extLst>
              <a:ext uri="{FF2B5EF4-FFF2-40B4-BE49-F238E27FC236}">
                <a16:creationId xmlns:a16="http://schemas.microsoft.com/office/drawing/2014/main" id="{57635E44-F98A-F08B-B7C6-0FC1F63EED58}"/>
              </a:ext>
            </a:extLst>
          </p:cNvPr>
          <p:cNvGrpSpPr/>
          <p:nvPr/>
        </p:nvGrpSpPr>
        <p:grpSpPr>
          <a:xfrm>
            <a:off x="5470436" y="4040217"/>
            <a:ext cx="340168" cy="298978"/>
            <a:chOff x="2081650" y="2050750"/>
            <a:chExt cx="483125" cy="424625"/>
          </a:xfrm>
          <a:solidFill>
            <a:schemeClr val="tx2">
              <a:lumMod val="75000"/>
            </a:schemeClr>
          </a:solidFill>
        </p:grpSpPr>
        <p:sp>
          <p:nvSpPr>
            <p:cNvPr id="814" name="Google Shape;8661;p56">
              <a:extLst>
                <a:ext uri="{FF2B5EF4-FFF2-40B4-BE49-F238E27FC236}">
                  <a16:creationId xmlns:a16="http://schemas.microsoft.com/office/drawing/2014/main" id="{D3116854-3057-96BA-B3C0-487961978615}"/>
                </a:ext>
              </a:extLst>
            </p:cNvPr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5" name="Google Shape;8662;p56">
              <a:extLst>
                <a:ext uri="{FF2B5EF4-FFF2-40B4-BE49-F238E27FC236}">
                  <a16:creationId xmlns:a16="http://schemas.microsoft.com/office/drawing/2014/main" id="{21983CA9-6DD7-FE60-A5A8-66EA8A780AD8}"/>
                </a:ext>
              </a:extLst>
            </p:cNvPr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6" name="Google Shape;8663;p56">
              <a:extLst>
                <a:ext uri="{FF2B5EF4-FFF2-40B4-BE49-F238E27FC236}">
                  <a16:creationId xmlns:a16="http://schemas.microsoft.com/office/drawing/2014/main" id="{58E87062-3365-9790-B4EE-725E496DB2E7}"/>
                </a:ext>
              </a:extLst>
            </p:cNvPr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7" name="Google Shape;8664;p56">
              <a:extLst>
                <a:ext uri="{FF2B5EF4-FFF2-40B4-BE49-F238E27FC236}">
                  <a16:creationId xmlns:a16="http://schemas.microsoft.com/office/drawing/2014/main" id="{C93EEF14-DFA6-61B1-C0DF-33A1E05CBD65}"/>
                </a:ext>
              </a:extLst>
            </p:cNvPr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8" name="Google Shape;8665;p56">
              <a:extLst>
                <a:ext uri="{FF2B5EF4-FFF2-40B4-BE49-F238E27FC236}">
                  <a16:creationId xmlns:a16="http://schemas.microsoft.com/office/drawing/2014/main" id="{AC4925D5-0B60-46CC-6255-4F9C2D7FA700}"/>
                </a:ext>
              </a:extLst>
            </p:cNvPr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9" name="Google Shape;8666;p56">
              <a:extLst>
                <a:ext uri="{FF2B5EF4-FFF2-40B4-BE49-F238E27FC236}">
                  <a16:creationId xmlns:a16="http://schemas.microsoft.com/office/drawing/2014/main" id="{AD4090AB-DC3B-7864-9D01-7E25A9C4CC99}"/>
                </a:ext>
              </a:extLst>
            </p:cNvPr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820" name="Google Shape;781;p37">
            <a:extLst>
              <a:ext uri="{FF2B5EF4-FFF2-40B4-BE49-F238E27FC236}">
                <a16:creationId xmlns:a16="http://schemas.microsoft.com/office/drawing/2014/main" id="{9611D6F4-5745-B1D4-29F3-621481C094B4}"/>
              </a:ext>
            </a:extLst>
          </p:cNvPr>
          <p:cNvCxnSpPr>
            <a:cxnSpLocks/>
          </p:cNvCxnSpPr>
          <p:nvPr/>
        </p:nvCxnSpPr>
        <p:spPr>
          <a:xfrm flipV="1">
            <a:off x="3413573" y="1409864"/>
            <a:ext cx="0" cy="546333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4" name="ZoneTexte 823">
            <a:extLst>
              <a:ext uri="{FF2B5EF4-FFF2-40B4-BE49-F238E27FC236}">
                <a16:creationId xmlns:a16="http://schemas.microsoft.com/office/drawing/2014/main" id="{AB9D39E0-B6C7-C744-CA18-7ED1F31D127B}"/>
              </a:ext>
            </a:extLst>
          </p:cNvPr>
          <p:cNvSpPr txBox="1"/>
          <p:nvPr/>
        </p:nvSpPr>
        <p:spPr>
          <a:xfrm>
            <a:off x="2694797" y="2038595"/>
            <a:ext cx="153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Gestion de congés</a:t>
            </a:r>
            <a:endParaRPr lang="en-US" dirty="0"/>
          </a:p>
        </p:txBody>
      </p:sp>
      <p:grpSp>
        <p:nvGrpSpPr>
          <p:cNvPr id="825" name="Google Shape;9536;p59">
            <a:extLst>
              <a:ext uri="{FF2B5EF4-FFF2-40B4-BE49-F238E27FC236}">
                <a16:creationId xmlns:a16="http://schemas.microsoft.com/office/drawing/2014/main" id="{DBD70D8F-D04A-8102-D968-E887C4779B29}"/>
              </a:ext>
            </a:extLst>
          </p:cNvPr>
          <p:cNvGrpSpPr/>
          <p:nvPr/>
        </p:nvGrpSpPr>
        <p:grpSpPr>
          <a:xfrm>
            <a:off x="3234383" y="2720742"/>
            <a:ext cx="358379" cy="354527"/>
            <a:chOff x="-32245875" y="1938725"/>
            <a:chExt cx="295400" cy="292225"/>
          </a:xfrm>
          <a:solidFill>
            <a:schemeClr val="bg2">
              <a:lumMod val="75000"/>
            </a:schemeClr>
          </a:solidFill>
        </p:grpSpPr>
        <p:sp>
          <p:nvSpPr>
            <p:cNvPr id="826" name="Google Shape;9537;p59">
              <a:extLst>
                <a:ext uri="{FF2B5EF4-FFF2-40B4-BE49-F238E27FC236}">
                  <a16:creationId xmlns:a16="http://schemas.microsoft.com/office/drawing/2014/main" id="{55C2DB80-B4D7-F80D-FDBE-389517058120}"/>
                </a:ext>
              </a:extLst>
            </p:cNvPr>
            <p:cNvSpPr/>
            <p:nvPr/>
          </p:nvSpPr>
          <p:spPr>
            <a:xfrm>
              <a:off x="-32156075" y="2042700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395" y="725"/>
                  </a:moveTo>
                  <a:cubicBezTo>
                    <a:pt x="3340" y="725"/>
                    <a:pt x="4096" y="1481"/>
                    <a:pt x="4096" y="2426"/>
                  </a:cubicBezTo>
                  <a:cubicBezTo>
                    <a:pt x="4096" y="3308"/>
                    <a:pt x="3340" y="4096"/>
                    <a:pt x="2395" y="4096"/>
                  </a:cubicBezTo>
                  <a:cubicBezTo>
                    <a:pt x="1450" y="4096"/>
                    <a:pt x="725" y="3340"/>
                    <a:pt x="725" y="2426"/>
                  </a:cubicBezTo>
                  <a:cubicBezTo>
                    <a:pt x="725" y="1450"/>
                    <a:pt x="1450" y="725"/>
                    <a:pt x="2395" y="725"/>
                  </a:cubicBezTo>
                  <a:close/>
                  <a:moveTo>
                    <a:pt x="2395" y="0"/>
                  </a:moveTo>
                  <a:cubicBezTo>
                    <a:pt x="1072" y="0"/>
                    <a:pt x="1" y="1071"/>
                    <a:pt x="1" y="2426"/>
                  </a:cubicBezTo>
                  <a:cubicBezTo>
                    <a:pt x="1" y="3749"/>
                    <a:pt x="1072" y="4821"/>
                    <a:pt x="2395" y="4821"/>
                  </a:cubicBezTo>
                  <a:cubicBezTo>
                    <a:pt x="3750" y="4821"/>
                    <a:pt x="4821" y="3749"/>
                    <a:pt x="4821" y="2426"/>
                  </a:cubicBezTo>
                  <a:cubicBezTo>
                    <a:pt x="4758" y="1071"/>
                    <a:pt x="3718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9538;p59">
              <a:extLst>
                <a:ext uri="{FF2B5EF4-FFF2-40B4-BE49-F238E27FC236}">
                  <a16:creationId xmlns:a16="http://schemas.microsoft.com/office/drawing/2014/main" id="{853D9200-12A5-AD97-DED8-A6933D2A3B17}"/>
                </a:ext>
              </a:extLst>
            </p:cNvPr>
            <p:cNvSpPr/>
            <p:nvPr/>
          </p:nvSpPr>
          <p:spPr>
            <a:xfrm>
              <a:off x="-32105675" y="2076550"/>
              <a:ext cx="35475" cy="33900"/>
            </a:xfrm>
            <a:custGeom>
              <a:avLst/>
              <a:gdLst/>
              <a:ahLst/>
              <a:cxnLst/>
              <a:rect l="l" t="t" r="r" b="b"/>
              <a:pathLst>
                <a:path w="1419" h="1356" extrusionOk="0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009"/>
                  </a:lnTo>
                  <a:cubicBezTo>
                    <a:pt x="1" y="1230"/>
                    <a:pt x="158" y="1356"/>
                    <a:pt x="347" y="1356"/>
                  </a:cubicBezTo>
                  <a:lnTo>
                    <a:pt x="1009" y="1356"/>
                  </a:lnTo>
                  <a:cubicBezTo>
                    <a:pt x="1230" y="1356"/>
                    <a:pt x="1387" y="1198"/>
                    <a:pt x="1387" y="1009"/>
                  </a:cubicBezTo>
                  <a:cubicBezTo>
                    <a:pt x="1419" y="852"/>
                    <a:pt x="1261" y="694"/>
                    <a:pt x="1072" y="694"/>
                  </a:cubicBezTo>
                  <a:lnTo>
                    <a:pt x="694" y="694"/>
                  </a:ln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9539;p59">
              <a:extLst>
                <a:ext uri="{FF2B5EF4-FFF2-40B4-BE49-F238E27FC236}">
                  <a16:creationId xmlns:a16="http://schemas.microsoft.com/office/drawing/2014/main" id="{BEC7EDF0-5D3F-F93D-0E04-4B069945CC51}"/>
                </a:ext>
              </a:extLst>
            </p:cNvPr>
            <p:cNvSpPr/>
            <p:nvPr/>
          </p:nvSpPr>
          <p:spPr>
            <a:xfrm>
              <a:off x="-32245875" y="1938725"/>
              <a:ext cx="295400" cy="292225"/>
            </a:xfrm>
            <a:custGeom>
              <a:avLst/>
              <a:gdLst/>
              <a:ahLst/>
              <a:cxnLst/>
              <a:rect l="l" t="t" r="r" b="b"/>
              <a:pathLst>
                <a:path w="11816" h="11689" extrusionOk="0">
                  <a:moveTo>
                    <a:pt x="10965" y="1355"/>
                  </a:moveTo>
                  <a:cubicBezTo>
                    <a:pt x="11154" y="1355"/>
                    <a:pt x="11311" y="1544"/>
                    <a:pt x="11311" y="1733"/>
                  </a:cubicBezTo>
                  <a:lnTo>
                    <a:pt x="11311" y="2742"/>
                  </a:lnTo>
                  <a:lnTo>
                    <a:pt x="1009" y="2742"/>
                  </a:lnTo>
                  <a:lnTo>
                    <a:pt x="1009" y="1733"/>
                  </a:lnTo>
                  <a:lnTo>
                    <a:pt x="852" y="1733"/>
                  </a:lnTo>
                  <a:cubicBezTo>
                    <a:pt x="852" y="1544"/>
                    <a:pt x="1009" y="1355"/>
                    <a:pt x="1198" y="1355"/>
                  </a:cubicBezTo>
                  <a:lnTo>
                    <a:pt x="1545" y="1355"/>
                  </a:lnTo>
                  <a:lnTo>
                    <a:pt x="1545" y="1733"/>
                  </a:lnTo>
                  <a:cubicBezTo>
                    <a:pt x="1545" y="1922"/>
                    <a:pt x="1702" y="2080"/>
                    <a:pt x="1891" y="2080"/>
                  </a:cubicBezTo>
                  <a:cubicBezTo>
                    <a:pt x="2112" y="2080"/>
                    <a:pt x="2269" y="1922"/>
                    <a:pt x="2269" y="1733"/>
                  </a:cubicBezTo>
                  <a:lnTo>
                    <a:pt x="2269" y="1355"/>
                  </a:lnTo>
                  <a:lnTo>
                    <a:pt x="3624" y="1355"/>
                  </a:lnTo>
                  <a:lnTo>
                    <a:pt x="3624" y="1733"/>
                  </a:lnTo>
                  <a:cubicBezTo>
                    <a:pt x="3624" y="1922"/>
                    <a:pt x="3782" y="2080"/>
                    <a:pt x="4002" y="2080"/>
                  </a:cubicBezTo>
                  <a:cubicBezTo>
                    <a:pt x="4191" y="2080"/>
                    <a:pt x="4349" y="1922"/>
                    <a:pt x="4349" y="1733"/>
                  </a:cubicBezTo>
                  <a:lnTo>
                    <a:pt x="4349" y="1355"/>
                  </a:lnTo>
                  <a:lnTo>
                    <a:pt x="5735" y="1355"/>
                  </a:lnTo>
                  <a:lnTo>
                    <a:pt x="5735" y="1733"/>
                  </a:lnTo>
                  <a:cubicBezTo>
                    <a:pt x="5735" y="1922"/>
                    <a:pt x="5892" y="2080"/>
                    <a:pt x="6081" y="2080"/>
                  </a:cubicBezTo>
                  <a:cubicBezTo>
                    <a:pt x="6270" y="2080"/>
                    <a:pt x="6428" y="1922"/>
                    <a:pt x="6428" y="1733"/>
                  </a:cubicBezTo>
                  <a:lnTo>
                    <a:pt x="6428" y="1355"/>
                  </a:lnTo>
                  <a:lnTo>
                    <a:pt x="7814" y="1355"/>
                  </a:lnTo>
                  <a:lnTo>
                    <a:pt x="7814" y="1733"/>
                  </a:lnTo>
                  <a:cubicBezTo>
                    <a:pt x="7814" y="1922"/>
                    <a:pt x="7972" y="2080"/>
                    <a:pt x="8161" y="2080"/>
                  </a:cubicBezTo>
                  <a:cubicBezTo>
                    <a:pt x="8381" y="2080"/>
                    <a:pt x="8539" y="1922"/>
                    <a:pt x="8539" y="1733"/>
                  </a:cubicBezTo>
                  <a:lnTo>
                    <a:pt x="8539" y="1355"/>
                  </a:lnTo>
                  <a:lnTo>
                    <a:pt x="9893" y="1355"/>
                  </a:lnTo>
                  <a:lnTo>
                    <a:pt x="9893" y="1733"/>
                  </a:lnTo>
                  <a:cubicBezTo>
                    <a:pt x="9893" y="1922"/>
                    <a:pt x="10051" y="2080"/>
                    <a:pt x="10272" y="2080"/>
                  </a:cubicBezTo>
                  <a:cubicBezTo>
                    <a:pt x="10461" y="2080"/>
                    <a:pt x="10618" y="1922"/>
                    <a:pt x="10618" y="1733"/>
                  </a:cubicBezTo>
                  <a:lnTo>
                    <a:pt x="10618" y="1355"/>
                  </a:lnTo>
                  <a:close/>
                  <a:moveTo>
                    <a:pt x="11154" y="3466"/>
                  </a:moveTo>
                  <a:lnTo>
                    <a:pt x="11154" y="9641"/>
                  </a:lnTo>
                  <a:lnTo>
                    <a:pt x="852" y="9641"/>
                  </a:lnTo>
                  <a:lnTo>
                    <a:pt x="852" y="3466"/>
                  </a:lnTo>
                  <a:close/>
                  <a:moveTo>
                    <a:pt x="11154" y="10366"/>
                  </a:moveTo>
                  <a:lnTo>
                    <a:pt x="11154" y="10712"/>
                  </a:lnTo>
                  <a:cubicBezTo>
                    <a:pt x="11122" y="10870"/>
                    <a:pt x="10965" y="11027"/>
                    <a:pt x="10807" y="11027"/>
                  </a:cubicBezTo>
                  <a:lnTo>
                    <a:pt x="1198" y="11027"/>
                  </a:lnTo>
                  <a:cubicBezTo>
                    <a:pt x="1009" y="11027"/>
                    <a:pt x="852" y="10870"/>
                    <a:pt x="852" y="10649"/>
                  </a:cubicBezTo>
                  <a:lnTo>
                    <a:pt x="852" y="10366"/>
                  </a:lnTo>
                  <a:close/>
                  <a:moveTo>
                    <a:pt x="1734" y="1"/>
                  </a:moveTo>
                  <a:cubicBezTo>
                    <a:pt x="1545" y="1"/>
                    <a:pt x="1387" y="158"/>
                    <a:pt x="1387" y="347"/>
                  </a:cubicBezTo>
                  <a:lnTo>
                    <a:pt x="1387" y="694"/>
                  </a:lnTo>
                  <a:lnTo>
                    <a:pt x="1041" y="694"/>
                  </a:lnTo>
                  <a:cubicBezTo>
                    <a:pt x="474" y="694"/>
                    <a:pt x="1" y="1166"/>
                    <a:pt x="1" y="1733"/>
                  </a:cubicBezTo>
                  <a:lnTo>
                    <a:pt x="1" y="10649"/>
                  </a:lnTo>
                  <a:cubicBezTo>
                    <a:pt x="1" y="11216"/>
                    <a:pt x="474" y="11689"/>
                    <a:pt x="1041" y="11689"/>
                  </a:cubicBezTo>
                  <a:lnTo>
                    <a:pt x="10650" y="11689"/>
                  </a:lnTo>
                  <a:cubicBezTo>
                    <a:pt x="11185" y="11689"/>
                    <a:pt x="11658" y="11216"/>
                    <a:pt x="11658" y="10649"/>
                  </a:cubicBezTo>
                  <a:lnTo>
                    <a:pt x="11658" y="1733"/>
                  </a:lnTo>
                  <a:cubicBezTo>
                    <a:pt x="11815" y="1166"/>
                    <a:pt x="11343" y="694"/>
                    <a:pt x="10807" y="694"/>
                  </a:cubicBezTo>
                  <a:lnTo>
                    <a:pt x="10461" y="694"/>
                  </a:lnTo>
                  <a:lnTo>
                    <a:pt x="10461" y="347"/>
                  </a:lnTo>
                  <a:cubicBezTo>
                    <a:pt x="10461" y="158"/>
                    <a:pt x="10303" y="1"/>
                    <a:pt x="10083" y="1"/>
                  </a:cubicBezTo>
                  <a:cubicBezTo>
                    <a:pt x="9893" y="1"/>
                    <a:pt x="9736" y="158"/>
                    <a:pt x="9736" y="347"/>
                  </a:cubicBezTo>
                  <a:lnTo>
                    <a:pt x="9736" y="694"/>
                  </a:lnTo>
                  <a:lnTo>
                    <a:pt x="8350" y="694"/>
                  </a:lnTo>
                  <a:lnTo>
                    <a:pt x="8350" y="347"/>
                  </a:lnTo>
                  <a:cubicBezTo>
                    <a:pt x="8350" y="158"/>
                    <a:pt x="8192" y="1"/>
                    <a:pt x="8003" y="1"/>
                  </a:cubicBezTo>
                  <a:cubicBezTo>
                    <a:pt x="7814" y="1"/>
                    <a:pt x="7657" y="158"/>
                    <a:pt x="7657" y="347"/>
                  </a:cubicBezTo>
                  <a:lnTo>
                    <a:pt x="7657" y="694"/>
                  </a:lnTo>
                  <a:lnTo>
                    <a:pt x="6270" y="694"/>
                  </a:lnTo>
                  <a:lnTo>
                    <a:pt x="6270" y="347"/>
                  </a:lnTo>
                  <a:cubicBezTo>
                    <a:pt x="6270" y="158"/>
                    <a:pt x="6113" y="1"/>
                    <a:pt x="5924" y="1"/>
                  </a:cubicBezTo>
                  <a:cubicBezTo>
                    <a:pt x="5735" y="1"/>
                    <a:pt x="5577" y="158"/>
                    <a:pt x="5577" y="347"/>
                  </a:cubicBezTo>
                  <a:lnTo>
                    <a:pt x="5577" y="694"/>
                  </a:lnTo>
                  <a:lnTo>
                    <a:pt x="4191" y="694"/>
                  </a:lnTo>
                  <a:lnTo>
                    <a:pt x="4191" y="347"/>
                  </a:lnTo>
                  <a:cubicBezTo>
                    <a:pt x="4191" y="158"/>
                    <a:pt x="4034" y="1"/>
                    <a:pt x="3845" y="1"/>
                  </a:cubicBezTo>
                  <a:cubicBezTo>
                    <a:pt x="3624" y="1"/>
                    <a:pt x="3466" y="158"/>
                    <a:pt x="3466" y="347"/>
                  </a:cubicBezTo>
                  <a:lnTo>
                    <a:pt x="3466" y="694"/>
                  </a:lnTo>
                  <a:lnTo>
                    <a:pt x="2112" y="694"/>
                  </a:lnTo>
                  <a:lnTo>
                    <a:pt x="2112" y="347"/>
                  </a:lnTo>
                  <a:cubicBezTo>
                    <a:pt x="2112" y="158"/>
                    <a:pt x="1954" y="1"/>
                    <a:pt x="1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" name="Google Shape;781;p37">
            <a:extLst>
              <a:ext uri="{FF2B5EF4-FFF2-40B4-BE49-F238E27FC236}">
                <a16:creationId xmlns:a16="http://schemas.microsoft.com/office/drawing/2014/main" id="{3E13BE24-91F9-CBE4-FE6A-32C0B89514D4}"/>
              </a:ext>
            </a:extLst>
          </p:cNvPr>
          <p:cNvCxnSpPr>
            <a:cxnSpLocks/>
          </p:cNvCxnSpPr>
          <p:nvPr/>
        </p:nvCxnSpPr>
        <p:spPr>
          <a:xfrm flipH="1">
            <a:off x="4593762" y="1409249"/>
            <a:ext cx="3202957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3" grpId="0"/>
      <p:bldP spid="776" grpId="0"/>
      <p:bldP spid="778" grpId="0"/>
      <p:bldP spid="780" grpId="0"/>
      <p:bldP spid="782" grpId="0"/>
      <p:bldP spid="8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33;p36">
            <a:extLst>
              <a:ext uri="{FF2B5EF4-FFF2-40B4-BE49-F238E27FC236}">
                <a16:creationId xmlns:a16="http://schemas.microsoft.com/office/drawing/2014/main" id="{47A97755-E988-82DA-6898-2FFEC15D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69795" y="777304"/>
            <a:ext cx="3363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 chef de projet </a:t>
            </a:r>
            <a:endParaRPr dirty="0"/>
          </a:p>
        </p:txBody>
      </p:sp>
      <p:cxnSp>
        <p:nvCxnSpPr>
          <p:cNvPr id="9" name="Google Shape;781;p37">
            <a:extLst>
              <a:ext uri="{FF2B5EF4-FFF2-40B4-BE49-F238E27FC236}">
                <a16:creationId xmlns:a16="http://schemas.microsoft.com/office/drawing/2014/main" id="{C72E036F-FC4D-700F-9611-DC88BA639E08}"/>
              </a:ext>
            </a:extLst>
          </p:cNvPr>
          <p:cNvCxnSpPr>
            <a:cxnSpLocks/>
          </p:cNvCxnSpPr>
          <p:nvPr/>
        </p:nvCxnSpPr>
        <p:spPr>
          <a:xfrm flipV="1">
            <a:off x="4185196" y="1668283"/>
            <a:ext cx="0" cy="560861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781;p37">
            <a:extLst>
              <a:ext uri="{FF2B5EF4-FFF2-40B4-BE49-F238E27FC236}">
                <a16:creationId xmlns:a16="http://schemas.microsoft.com/office/drawing/2014/main" id="{C562B3BB-5097-6BF7-FB73-C1B4A6B8B051}"/>
              </a:ext>
            </a:extLst>
          </p:cNvPr>
          <p:cNvCxnSpPr>
            <a:cxnSpLocks/>
          </p:cNvCxnSpPr>
          <p:nvPr/>
        </p:nvCxnSpPr>
        <p:spPr>
          <a:xfrm flipV="1">
            <a:off x="4185196" y="1455376"/>
            <a:ext cx="0" cy="21290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781;p37">
            <a:extLst>
              <a:ext uri="{FF2B5EF4-FFF2-40B4-BE49-F238E27FC236}">
                <a16:creationId xmlns:a16="http://schemas.microsoft.com/office/drawing/2014/main" id="{5DC63605-E97A-9194-0220-18F4D6CB8F8B}"/>
              </a:ext>
            </a:extLst>
          </p:cNvPr>
          <p:cNvCxnSpPr>
            <a:cxnSpLocks/>
          </p:cNvCxnSpPr>
          <p:nvPr/>
        </p:nvCxnSpPr>
        <p:spPr>
          <a:xfrm flipH="1" flipV="1">
            <a:off x="4185196" y="1675240"/>
            <a:ext cx="2998638" cy="616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781;p37">
            <a:extLst>
              <a:ext uri="{FF2B5EF4-FFF2-40B4-BE49-F238E27FC236}">
                <a16:creationId xmlns:a16="http://schemas.microsoft.com/office/drawing/2014/main" id="{4C871076-3908-FCE2-5EB6-893907E26AEE}"/>
              </a:ext>
            </a:extLst>
          </p:cNvPr>
          <p:cNvCxnSpPr>
            <a:cxnSpLocks/>
          </p:cNvCxnSpPr>
          <p:nvPr/>
        </p:nvCxnSpPr>
        <p:spPr>
          <a:xfrm flipV="1">
            <a:off x="7183834" y="1668283"/>
            <a:ext cx="0" cy="649504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781;p37">
            <a:extLst>
              <a:ext uri="{FF2B5EF4-FFF2-40B4-BE49-F238E27FC236}">
                <a16:creationId xmlns:a16="http://schemas.microsoft.com/office/drawing/2014/main" id="{CE45EFF4-03C1-B320-6183-63570D123693}"/>
              </a:ext>
            </a:extLst>
          </p:cNvPr>
          <p:cNvCxnSpPr>
            <a:cxnSpLocks/>
          </p:cNvCxnSpPr>
          <p:nvPr/>
        </p:nvCxnSpPr>
        <p:spPr>
          <a:xfrm flipH="1" flipV="1">
            <a:off x="1223489" y="1668283"/>
            <a:ext cx="2972229" cy="695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781;p37">
            <a:extLst>
              <a:ext uri="{FF2B5EF4-FFF2-40B4-BE49-F238E27FC236}">
                <a16:creationId xmlns:a16="http://schemas.microsoft.com/office/drawing/2014/main" id="{40471E7A-C5AE-EB1B-6255-B95D9FB45862}"/>
              </a:ext>
            </a:extLst>
          </p:cNvPr>
          <p:cNvCxnSpPr>
            <a:cxnSpLocks/>
          </p:cNvCxnSpPr>
          <p:nvPr/>
        </p:nvCxnSpPr>
        <p:spPr>
          <a:xfrm flipV="1">
            <a:off x="1223489" y="1660712"/>
            <a:ext cx="0" cy="575389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38CD7D82-C484-F001-8D85-E62AE12200A1}"/>
              </a:ext>
            </a:extLst>
          </p:cNvPr>
          <p:cNvSpPr txBox="1"/>
          <p:nvPr/>
        </p:nvSpPr>
        <p:spPr>
          <a:xfrm>
            <a:off x="5532500" y="2313873"/>
            <a:ext cx="3382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Rejouer les trajectoires des techniciens et des véhicules</a:t>
            </a:r>
          </a:p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 l'opération archivée</a:t>
            </a:r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83081BB-7F72-6463-B1EF-D2C0DA1D3E9F}"/>
              </a:ext>
            </a:extLst>
          </p:cNvPr>
          <p:cNvSpPr txBox="1"/>
          <p:nvPr/>
        </p:nvSpPr>
        <p:spPr>
          <a:xfrm>
            <a:off x="2368026" y="2306917"/>
            <a:ext cx="36553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Suivi en Temps Réel les Opérations Actives</a:t>
            </a:r>
            <a:endParaRPr lang="en-US" dirty="0">
              <a:effectLst/>
            </a:endParaRPr>
          </a:p>
          <a:p>
            <a:pPr algn="ctr"/>
            <a:endParaRPr lang="en-US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AFE5D83-124D-AF55-4D8B-B30E1B47AA8A}"/>
              </a:ext>
            </a:extLst>
          </p:cNvPr>
          <p:cNvSpPr txBox="1"/>
          <p:nvPr/>
        </p:nvSpPr>
        <p:spPr>
          <a:xfrm>
            <a:off x="550926" y="2313873"/>
            <a:ext cx="153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Gestion d’opération</a:t>
            </a:r>
            <a:endParaRPr lang="en-US" sz="1800" dirty="0"/>
          </a:p>
        </p:txBody>
      </p:sp>
      <p:grpSp>
        <p:nvGrpSpPr>
          <p:cNvPr id="34" name="Google Shape;9415;p58">
            <a:extLst>
              <a:ext uri="{FF2B5EF4-FFF2-40B4-BE49-F238E27FC236}">
                <a16:creationId xmlns:a16="http://schemas.microsoft.com/office/drawing/2014/main" id="{3807B0D8-E593-B1E9-D289-8CA43190A52E}"/>
              </a:ext>
            </a:extLst>
          </p:cNvPr>
          <p:cNvGrpSpPr/>
          <p:nvPr/>
        </p:nvGrpSpPr>
        <p:grpSpPr>
          <a:xfrm>
            <a:off x="6973495" y="3237203"/>
            <a:ext cx="616304" cy="583820"/>
            <a:chOff x="6167350" y="2672800"/>
            <a:chExt cx="297750" cy="295375"/>
          </a:xfrm>
          <a:solidFill>
            <a:schemeClr val="tx2">
              <a:lumMod val="75000"/>
            </a:schemeClr>
          </a:solidFill>
        </p:grpSpPr>
        <p:sp>
          <p:nvSpPr>
            <p:cNvPr id="35" name="Google Shape;9416;p58">
              <a:extLst>
                <a:ext uri="{FF2B5EF4-FFF2-40B4-BE49-F238E27FC236}">
                  <a16:creationId xmlns:a16="http://schemas.microsoft.com/office/drawing/2014/main" id="{8E958E9D-E26E-DBDF-2089-ABB3641B0030}"/>
                </a:ext>
              </a:extLst>
            </p:cNvPr>
            <p:cNvSpPr/>
            <p:nvPr/>
          </p:nvSpPr>
          <p:spPr>
            <a:xfrm>
              <a:off x="6167350" y="2672800"/>
              <a:ext cx="226850" cy="295375"/>
            </a:xfrm>
            <a:custGeom>
              <a:avLst/>
              <a:gdLst/>
              <a:ahLst/>
              <a:cxnLst/>
              <a:rect l="l" t="t" r="r" b="b"/>
              <a:pathLst>
                <a:path w="9074" h="11815" extrusionOk="0">
                  <a:moveTo>
                    <a:pt x="4537" y="725"/>
                  </a:moveTo>
                  <a:cubicBezTo>
                    <a:pt x="4758" y="725"/>
                    <a:pt x="4915" y="882"/>
                    <a:pt x="4915" y="1071"/>
                  </a:cubicBezTo>
                  <a:cubicBezTo>
                    <a:pt x="4915" y="1260"/>
                    <a:pt x="5073" y="1418"/>
                    <a:pt x="5262" y="1418"/>
                  </a:cubicBezTo>
                  <a:lnTo>
                    <a:pt x="5955" y="1418"/>
                  </a:lnTo>
                  <a:cubicBezTo>
                    <a:pt x="6175" y="1418"/>
                    <a:pt x="6333" y="1575"/>
                    <a:pt x="6333" y="1796"/>
                  </a:cubicBezTo>
                  <a:cubicBezTo>
                    <a:pt x="6333" y="1985"/>
                    <a:pt x="6175" y="2142"/>
                    <a:pt x="5955" y="2142"/>
                  </a:cubicBezTo>
                  <a:lnTo>
                    <a:pt x="3119" y="2142"/>
                  </a:lnTo>
                  <a:cubicBezTo>
                    <a:pt x="2930" y="2142"/>
                    <a:pt x="2773" y="1985"/>
                    <a:pt x="2773" y="1796"/>
                  </a:cubicBezTo>
                  <a:cubicBezTo>
                    <a:pt x="2773" y="1575"/>
                    <a:pt x="2930" y="1418"/>
                    <a:pt x="3151" y="1418"/>
                  </a:cubicBezTo>
                  <a:lnTo>
                    <a:pt x="3844" y="1418"/>
                  </a:lnTo>
                  <a:cubicBezTo>
                    <a:pt x="4033" y="1418"/>
                    <a:pt x="4191" y="1260"/>
                    <a:pt x="4191" y="1071"/>
                  </a:cubicBezTo>
                  <a:cubicBezTo>
                    <a:pt x="4191" y="882"/>
                    <a:pt x="4348" y="725"/>
                    <a:pt x="4537" y="725"/>
                  </a:cubicBezTo>
                  <a:close/>
                  <a:moveTo>
                    <a:pt x="8066" y="2111"/>
                  </a:moveTo>
                  <a:cubicBezTo>
                    <a:pt x="8255" y="2111"/>
                    <a:pt x="8412" y="2268"/>
                    <a:pt x="8412" y="2458"/>
                  </a:cubicBezTo>
                  <a:lnTo>
                    <a:pt x="8412" y="10806"/>
                  </a:lnTo>
                  <a:lnTo>
                    <a:pt x="8381" y="10806"/>
                  </a:lnTo>
                  <a:cubicBezTo>
                    <a:pt x="8381" y="10995"/>
                    <a:pt x="8223" y="11153"/>
                    <a:pt x="8034" y="11153"/>
                  </a:cubicBezTo>
                  <a:lnTo>
                    <a:pt x="1040" y="11153"/>
                  </a:lnTo>
                  <a:cubicBezTo>
                    <a:pt x="851" y="11153"/>
                    <a:pt x="693" y="10995"/>
                    <a:pt x="693" y="10806"/>
                  </a:cubicBezTo>
                  <a:lnTo>
                    <a:pt x="693" y="2458"/>
                  </a:lnTo>
                  <a:cubicBezTo>
                    <a:pt x="693" y="2268"/>
                    <a:pt x="851" y="2111"/>
                    <a:pt x="1040" y="2111"/>
                  </a:cubicBezTo>
                  <a:lnTo>
                    <a:pt x="2143" y="2111"/>
                  </a:lnTo>
                  <a:cubicBezTo>
                    <a:pt x="2300" y="2489"/>
                    <a:pt x="2647" y="2804"/>
                    <a:pt x="3119" y="2804"/>
                  </a:cubicBezTo>
                  <a:lnTo>
                    <a:pt x="5986" y="2804"/>
                  </a:lnTo>
                  <a:cubicBezTo>
                    <a:pt x="6396" y="2804"/>
                    <a:pt x="6805" y="2521"/>
                    <a:pt x="6963" y="2111"/>
                  </a:cubicBezTo>
                  <a:close/>
                  <a:moveTo>
                    <a:pt x="4506" y="0"/>
                  </a:moveTo>
                  <a:cubicBezTo>
                    <a:pt x="4096" y="0"/>
                    <a:pt x="3686" y="284"/>
                    <a:pt x="3529" y="725"/>
                  </a:cubicBezTo>
                  <a:lnTo>
                    <a:pt x="3088" y="725"/>
                  </a:lnTo>
                  <a:cubicBezTo>
                    <a:pt x="2678" y="725"/>
                    <a:pt x="2269" y="1008"/>
                    <a:pt x="2111" y="1418"/>
                  </a:cubicBezTo>
                  <a:lnTo>
                    <a:pt x="1009" y="1418"/>
                  </a:lnTo>
                  <a:cubicBezTo>
                    <a:pt x="410" y="1418"/>
                    <a:pt x="0" y="1890"/>
                    <a:pt x="0" y="2458"/>
                  </a:cubicBezTo>
                  <a:lnTo>
                    <a:pt x="0" y="10806"/>
                  </a:lnTo>
                  <a:cubicBezTo>
                    <a:pt x="0" y="11405"/>
                    <a:pt x="473" y="11814"/>
                    <a:pt x="1009" y="11814"/>
                  </a:cubicBezTo>
                  <a:lnTo>
                    <a:pt x="7971" y="11814"/>
                  </a:lnTo>
                  <a:cubicBezTo>
                    <a:pt x="8570" y="11814"/>
                    <a:pt x="9011" y="11342"/>
                    <a:pt x="9011" y="10806"/>
                  </a:cubicBezTo>
                  <a:lnTo>
                    <a:pt x="9011" y="2458"/>
                  </a:lnTo>
                  <a:cubicBezTo>
                    <a:pt x="9074" y="1859"/>
                    <a:pt x="8601" y="1418"/>
                    <a:pt x="8034" y="1418"/>
                  </a:cubicBezTo>
                  <a:lnTo>
                    <a:pt x="6931" y="1418"/>
                  </a:lnTo>
                  <a:cubicBezTo>
                    <a:pt x="6774" y="1040"/>
                    <a:pt x="6396" y="725"/>
                    <a:pt x="5923" y="725"/>
                  </a:cubicBezTo>
                  <a:lnTo>
                    <a:pt x="5545" y="725"/>
                  </a:lnTo>
                  <a:cubicBezTo>
                    <a:pt x="5514" y="567"/>
                    <a:pt x="5388" y="441"/>
                    <a:pt x="5262" y="315"/>
                  </a:cubicBezTo>
                  <a:cubicBezTo>
                    <a:pt x="5073" y="126"/>
                    <a:pt x="4789" y="0"/>
                    <a:pt x="45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17;p58">
              <a:extLst>
                <a:ext uri="{FF2B5EF4-FFF2-40B4-BE49-F238E27FC236}">
                  <a16:creationId xmlns:a16="http://schemas.microsoft.com/office/drawing/2014/main" id="{98B0116D-8D03-86E3-B247-4042D7197605}"/>
                </a:ext>
              </a:extLst>
            </p:cNvPr>
            <p:cNvSpPr/>
            <p:nvPr/>
          </p:nvSpPr>
          <p:spPr>
            <a:xfrm>
              <a:off x="6201225" y="2762575"/>
              <a:ext cx="52775" cy="49650"/>
            </a:xfrm>
            <a:custGeom>
              <a:avLst/>
              <a:gdLst/>
              <a:ahLst/>
              <a:cxnLst/>
              <a:rect l="l" t="t" r="r" b="b"/>
              <a:pathLst>
                <a:path w="2111" h="1986" extrusionOk="0">
                  <a:moveTo>
                    <a:pt x="406" y="1"/>
                  </a:moveTo>
                  <a:cubicBezTo>
                    <a:pt x="315" y="1"/>
                    <a:pt x="221" y="32"/>
                    <a:pt x="158" y="95"/>
                  </a:cubicBezTo>
                  <a:cubicBezTo>
                    <a:pt x="63" y="190"/>
                    <a:pt x="63" y="442"/>
                    <a:pt x="158" y="568"/>
                  </a:cubicBezTo>
                  <a:lnTo>
                    <a:pt x="599" y="977"/>
                  </a:lnTo>
                  <a:lnTo>
                    <a:pt x="158" y="1418"/>
                  </a:lnTo>
                  <a:cubicBezTo>
                    <a:pt x="0" y="1544"/>
                    <a:pt x="0" y="1733"/>
                    <a:pt x="158" y="1891"/>
                  </a:cubicBezTo>
                  <a:cubicBezTo>
                    <a:pt x="221" y="1954"/>
                    <a:pt x="315" y="1985"/>
                    <a:pt x="406" y="1985"/>
                  </a:cubicBezTo>
                  <a:cubicBezTo>
                    <a:pt x="496" y="1985"/>
                    <a:pt x="583" y="1954"/>
                    <a:pt x="630" y="1891"/>
                  </a:cubicBezTo>
                  <a:lnTo>
                    <a:pt x="1071" y="1450"/>
                  </a:lnTo>
                  <a:lnTo>
                    <a:pt x="1512" y="1891"/>
                  </a:lnTo>
                  <a:cubicBezTo>
                    <a:pt x="1575" y="1954"/>
                    <a:pt x="1662" y="1985"/>
                    <a:pt x="1749" y="1985"/>
                  </a:cubicBezTo>
                  <a:cubicBezTo>
                    <a:pt x="1835" y="1985"/>
                    <a:pt x="1922" y="1954"/>
                    <a:pt x="1985" y="1891"/>
                  </a:cubicBezTo>
                  <a:cubicBezTo>
                    <a:pt x="2111" y="1765"/>
                    <a:pt x="2111" y="1544"/>
                    <a:pt x="1985" y="1418"/>
                  </a:cubicBezTo>
                  <a:lnTo>
                    <a:pt x="1544" y="977"/>
                  </a:lnTo>
                  <a:lnTo>
                    <a:pt x="1985" y="568"/>
                  </a:lnTo>
                  <a:cubicBezTo>
                    <a:pt x="2111" y="442"/>
                    <a:pt x="2111" y="190"/>
                    <a:pt x="1985" y="95"/>
                  </a:cubicBezTo>
                  <a:cubicBezTo>
                    <a:pt x="1922" y="32"/>
                    <a:pt x="1835" y="1"/>
                    <a:pt x="1749" y="1"/>
                  </a:cubicBezTo>
                  <a:cubicBezTo>
                    <a:pt x="1662" y="1"/>
                    <a:pt x="1575" y="32"/>
                    <a:pt x="1512" y="95"/>
                  </a:cubicBezTo>
                  <a:lnTo>
                    <a:pt x="1071" y="505"/>
                  </a:lnTo>
                  <a:lnTo>
                    <a:pt x="630" y="95"/>
                  </a:lnTo>
                  <a:cubicBezTo>
                    <a:pt x="583" y="32"/>
                    <a:pt x="496" y="1"/>
                    <a:pt x="4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18;p58">
              <a:extLst>
                <a:ext uri="{FF2B5EF4-FFF2-40B4-BE49-F238E27FC236}">
                  <a16:creationId xmlns:a16="http://schemas.microsoft.com/office/drawing/2014/main" id="{8F11E58A-AC65-0C50-790B-571193BF4B56}"/>
                </a:ext>
              </a:extLst>
            </p:cNvPr>
            <p:cNvSpPr/>
            <p:nvPr/>
          </p:nvSpPr>
          <p:spPr>
            <a:xfrm>
              <a:off x="6308325" y="2882300"/>
              <a:ext cx="51225" cy="49650"/>
            </a:xfrm>
            <a:custGeom>
              <a:avLst/>
              <a:gdLst/>
              <a:ahLst/>
              <a:cxnLst/>
              <a:rect l="l" t="t" r="r" b="b"/>
              <a:pathLst>
                <a:path w="2049" h="1986" extrusionOk="0">
                  <a:moveTo>
                    <a:pt x="363" y="0"/>
                  </a:moveTo>
                  <a:cubicBezTo>
                    <a:pt x="276" y="0"/>
                    <a:pt x="190" y="32"/>
                    <a:pt x="127" y="95"/>
                  </a:cubicBezTo>
                  <a:cubicBezTo>
                    <a:pt x="1" y="221"/>
                    <a:pt x="1" y="441"/>
                    <a:pt x="127" y="567"/>
                  </a:cubicBezTo>
                  <a:lnTo>
                    <a:pt x="568" y="1009"/>
                  </a:lnTo>
                  <a:lnTo>
                    <a:pt x="127" y="1450"/>
                  </a:lnTo>
                  <a:cubicBezTo>
                    <a:pt x="1" y="1544"/>
                    <a:pt x="1" y="1796"/>
                    <a:pt x="127" y="1891"/>
                  </a:cubicBezTo>
                  <a:cubicBezTo>
                    <a:pt x="190" y="1954"/>
                    <a:pt x="276" y="1985"/>
                    <a:pt x="363" y="1985"/>
                  </a:cubicBezTo>
                  <a:cubicBezTo>
                    <a:pt x="450" y="1985"/>
                    <a:pt x="536" y="1954"/>
                    <a:pt x="599" y="1891"/>
                  </a:cubicBezTo>
                  <a:lnTo>
                    <a:pt x="1040" y="1481"/>
                  </a:lnTo>
                  <a:lnTo>
                    <a:pt x="1481" y="1891"/>
                  </a:lnTo>
                  <a:cubicBezTo>
                    <a:pt x="1529" y="1954"/>
                    <a:pt x="1615" y="1985"/>
                    <a:pt x="1706" y="1985"/>
                  </a:cubicBezTo>
                  <a:cubicBezTo>
                    <a:pt x="1797" y="1985"/>
                    <a:pt x="1891" y="1954"/>
                    <a:pt x="1954" y="1891"/>
                  </a:cubicBezTo>
                  <a:cubicBezTo>
                    <a:pt x="2049" y="1796"/>
                    <a:pt x="2049" y="1544"/>
                    <a:pt x="1954" y="1450"/>
                  </a:cubicBezTo>
                  <a:lnTo>
                    <a:pt x="1513" y="1009"/>
                  </a:lnTo>
                  <a:lnTo>
                    <a:pt x="1954" y="567"/>
                  </a:lnTo>
                  <a:cubicBezTo>
                    <a:pt x="2049" y="441"/>
                    <a:pt x="2049" y="252"/>
                    <a:pt x="1954" y="95"/>
                  </a:cubicBezTo>
                  <a:cubicBezTo>
                    <a:pt x="1891" y="32"/>
                    <a:pt x="1804" y="0"/>
                    <a:pt x="1718" y="0"/>
                  </a:cubicBezTo>
                  <a:cubicBezTo>
                    <a:pt x="1631" y="0"/>
                    <a:pt x="1544" y="32"/>
                    <a:pt x="1481" y="95"/>
                  </a:cubicBezTo>
                  <a:lnTo>
                    <a:pt x="1040" y="536"/>
                  </a:lnTo>
                  <a:lnTo>
                    <a:pt x="599" y="95"/>
                  </a:lnTo>
                  <a:cubicBezTo>
                    <a:pt x="536" y="32"/>
                    <a:pt x="450" y="0"/>
                    <a:pt x="3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19;p58">
              <a:extLst>
                <a:ext uri="{FF2B5EF4-FFF2-40B4-BE49-F238E27FC236}">
                  <a16:creationId xmlns:a16="http://schemas.microsoft.com/office/drawing/2014/main" id="{7907FA91-4311-CC85-4245-2324F581A20E}"/>
                </a:ext>
              </a:extLst>
            </p:cNvPr>
            <p:cNvSpPr/>
            <p:nvPr/>
          </p:nvSpPr>
          <p:spPr>
            <a:xfrm>
              <a:off x="6200425" y="2759425"/>
              <a:ext cx="156775" cy="174875"/>
            </a:xfrm>
            <a:custGeom>
              <a:avLst/>
              <a:gdLst/>
              <a:ahLst/>
              <a:cxnLst/>
              <a:rect l="l" t="t" r="r" b="b"/>
              <a:pathLst>
                <a:path w="6271" h="6995" extrusionOk="0">
                  <a:moveTo>
                    <a:pt x="1103" y="5609"/>
                  </a:moveTo>
                  <a:cubicBezTo>
                    <a:pt x="1292" y="5609"/>
                    <a:pt x="1450" y="5766"/>
                    <a:pt x="1450" y="5955"/>
                  </a:cubicBezTo>
                  <a:cubicBezTo>
                    <a:pt x="1450" y="6144"/>
                    <a:pt x="1292" y="6302"/>
                    <a:pt x="1103" y="6302"/>
                  </a:cubicBezTo>
                  <a:cubicBezTo>
                    <a:pt x="914" y="6302"/>
                    <a:pt x="757" y="6144"/>
                    <a:pt x="757" y="5955"/>
                  </a:cubicBezTo>
                  <a:cubicBezTo>
                    <a:pt x="757" y="5766"/>
                    <a:pt x="914" y="5609"/>
                    <a:pt x="1103" y="5609"/>
                  </a:cubicBezTo>
                  <a:close/>
                  <a:moveTo>
                    <a:pt x="5325" y="1"/>
                  </a:moveTo>
                  <a:cubicBezTo>
                    <a:pt x="5230" y="1"/>
                    <a:pt x="5136" y="64"/>
                    <a:pt x="5073" y="127"/>
                  </a:cubicBezTo>
                  <a:lnTo>
                    <a:pt x="4380" y="851"/>
                  </a:lnTo>
                  <a:cubicBezTo>
                    <a:pt x="4254" y="946"/>
                    <a:pt x="4254" y="1198"/>
                    <a:pt x="4380" y="1324"/>
                  </a:cubicBezTo>
                  <a:cubicBezTo>
                    <a:pt x="4443" y="1371"/>
                    <a:pt x="4529" y="1395"/>
                    <a:pt x="4616" y="1395"/>
                  </a:cubicBezTo>
                  <a:cubicBezTo>
                    <a:pt x="4703" y="1395"/>
                    <a:pt x="4789" y="1371"/>
                    <a:pt x="4852" y="1324"/>
                  </a:cubicBezTo>
                  <a:lnTo>
                    <a:pt x="4978" y="1198"/>
                  </a:lnTo>
                  <a:lnTo>
                    <a:pt x="4978" y="2458"/>
                  </a:lnTo>
                  <a:cubicBezTo>
                    <a:pt x="4978" y="2647"/>
                    <a:pt x="4821" y="2805"/>
                    <a:pt x="4600" y="2805"/>
                  </a:cubicBezTo>
                  <a:lnTo>
                    <a:pt x="1765" y="2805"/>
                  </a:lnTo>
                  <a:cubicBezTo>
                    <a:pt x="1513" y="2805"/>
                    <a:pt x="1229" y="2931"/>
                    <a:pt x="1040" y="3120"/>
                  </a:cubicBezTo>
                  <a:cubicBezTo>
                    <a:pt x="820" y="3309"/>
                    <a:pt x="725" y="3592"/>
                    <a:pt x="725" y="3876"/>
                  </a:cubicBezTo>
                  <a:lnTo>
                    <a:pt x="725" y="4978"/>
                  </a:lnTo>
                  <a:cubicBezTo>
                    <a:pt x="316" y="5136"/>
                    <a:pt x="1" y="5482"/>
                    <a:pt x="1" y="5955"/>
                  </a:cubicBezTo>
                  <a:cubicBezTo>
                    <a:pt x="1" y="6554"/>
                    <a:pt x="473" y="6995"/>
                    <a:pt x="1040" y="6995"/>
                  </a:cubicBezTo>
                  <a:cubicBezTo>
                    <a:pt x="1607" y="6995"/>
                    <a:pt x="2048" y="6522"/>
                    <a:pt x="2048" y="5955"/>
                  </a:cubicBezTo>
                  <a:cubicBezTo>
                    <a:pt x="2048" y="5514"/>
                    <a:pt x="1765" y="5136"/>
                    <a:pt x="1355" y="4978"/>
                  </a:cubicBezTo>
                  <a:lnTo>
                    <a:pt x="1355" y="3876"/>
                  </a:lnTo>
                  <a:cubicBezTo>
                    <a:pt x="1355" y="3687"/>
                    <a:pt x="1513" y="3529"/>
                    <a:pt x="1702" y="3529"/>
                  </a:cubicBezTo>
                  <a:lnTo>
                    <a:pt x="4537" y="3529"/>
                  </a:lnTo>
                  <a:cubicBezTo>
                    <a:pt x="5136" y="3529"/>
                    <a:pt x="5545" y="3057"/>
                    <a:pt x="5545" y="2490"/>
                  </a:cubicBezTo>
                  <a:lnTo>
                    <a:pt x="5545" y="1229"/>
                  </a:lnTo>
                  <a:lnTo>
                    <a:pt x="5671" y="1355"/>
                  </a:lnTo>
                  <a:cubicBezTo>
                    <a:pt x="5734" y="1418"/>
                    <a:pt x="5821" y="1450"/>
                    <a:pt x="5908" y="1450"/>
                  </a:cubicBezTo>
                  <a:cubicBezTo>
                    <a:pt x="5994" y="1450"/>
                    <a:pt x="6081" y="1418"/>
                    <a:pt x="6144" y="1355"/>
                  </a:cubicBezTo>
                  <a:cubicBezTo>
                    <a:pt x="6270" y="1229"/>
                    <a:pt x="6270" y="1009"/>
                    <a:pt x="6144" y="883"/>
                  </a:cubicBezTo>
                  <a:lnTo>
                    <a:pt x="5545" y="127"/>
                  </a:lnTo>
                  <a:cubicBezTo>
                    <a:pt x="5482" y="64"/>
                    <a:pt x="5388" y="1"/>
                    <a:pt x="53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9420;p58">
              <a:extLst>
                <a:ext uri="{FF2B5EF4-FFF2-40B4-BE49-F238E27FC236}">
                  <a16:creationId xmlns:a16="http://schemas.microsoft.com/office/drawing/2014/main" id="{11762543-5F0D-94FA-2938-1D8785E05882}"/>
                </a:ext>
              </a:extLst>
            </p:cNvPr>
            <p:cNvSpPr/>
            <p:nvPr/>
          </p:nvSpPr>
          <p:spPr>
            <a:xfrm>
              <a:off x="6412300" y="2742900"/>
              <a:ext cx="52800" cy="208725"/>
            </a:xfrm>
            <a:custGeom>
              <a:avLst/>
              <a:gdLst/>
              <a:ahLst/>
              <a:cxnLst/>
              <a:rect l="l" t="t" r="r" b="b"/>
              <a:pathLst>
                <a:path w="2112" h="8349" extrusionOk="0">
                  <a:moveTo>
                    <a:pt x="1009" y="662"/>
                  </a:moveTo>
                  <a:cubicBezTo>
                    <a:pt x="1229" y="662"/>
                    <a:pt x="1387" y="819"/>
                    <a:pt x="1387" y="1040"/>
                  </a:cubicBezTo>
                  <a:lnTo>
                    <a:pt x="1387" y="1386"/>
                  </a:lnTo>
                  <a:lnTo>
                    <a:pt x="662" y="1386"/>
                  </a:lnTo>
                  <a:lnTo>
                    <a:pt x="662" y="1040"/>
                  </a:lnTo>
                  <a:cubicBezTo>
                    <a:pt x="662" y="819"/>
                    <a:pt x="820" y="662"/>
                    <a:pt x="1009" y="662"/>
                  </a:cubicBezTo>
                  <a:close/>
                  <a:moveTo>
                    <a:pt x="1387" y="2048"/>
                  </a:moveTo>
                  <a:lnTo>
                    <a:pt x="1387" y="6017"/>
                  </a:lnTo>
                  <a:cubicBezTo>
                    <a:pt x="1261" y="5986"/>
                    <a:pt x="1142" y="5970"/>
                    <a:pt x="1024" y="5970"/>
                  </a:cubicBezTo>
                  <a:cubicBezTo>
                    <a:pt x="906" y="5970"/>
                    <a:pt x="788" y="5986"/>
                    <a:pt x="662" y="6017"/>
                  </a:cubicBezTo>
                  <a:lnTo>
                    <a:pt x="662" y="2048"/>
                  </a:lnTo>
                  <a:close/>
                  <a:moveTo>
                    <a:pt x="1009" y="6711"/>
                  </a:moveTo>
                  <a:cubicBezTo>
                    <a:pt x="1103" y="6711"/>
                    <a:pt x="1166" y="6711"/>
                    <a:pt x="1261" y="6742"/>
                  </a:cubicBezTo>
                  <a:lnTo>
                    <a:pt x="1009" y="7246"/>
                  </a:lnTo>
                  <a:lnTo>
                    <a:pt x="788" y="6742"/>
                  </a:lnTo>
                  <a:cubicBezTo>
                    <a:pt x="851" y="6711"/>
                    <a:pt x="946" y="6711"/>
                    <a:pt x="1009" y="6711"/>
                  </a:cubicBezTo>
                  <a:close/>
                  <a:moveTo>
                    <a:pt x="1009" y="0"/>
                  </a:moveTo>
                  <a:cubicBezTo>
                    <a:pt x="441" y="0"/>
                    <a:pt x="0" y="473"/>
                    <a:pt x="0" y="1040"/>
                  </a:cubicBezTo>
                  <a:lnTo>
                    <a:pt x="0" y="6616"/>
                  </a:lnTo>
                  <a:cubicBezTo>
                    <a:pt x="0" y="6648"/>
                    <a:pt x="0" y="6742"/>
                    <a:pt x="32" y="6774"/>
                  </a:cubicBezTo>
                  <a:lnTo>
                    <a:pt x="757" y="8160"/>
                  </a:lnTo>
                  <a:cubicBezTo>
                    <a:pt x="788" y="8286"/>
                    <a:pt x="946" y="8349"/>
                    <a:pt x="1040" y="8349"/>
                  </a:cubicBezTo>
                  <a:cubicBezTo>
                    <a:pt x="1166" y="8349"/>
                    <a:pt x="1292" y="8286"/>
                    <a:pt x="1355" y="8160"/>
                  </a:cubicBezTo>
                  <a:lnTo>
                    <a:pt x="2080" y="6774"/>
                  </a:lnTo>
                  <a:cubicBezTo>
                    <a:pt x="2111" y="6742"/>
                    <a:pt x="2111" y="6648"/>
                    <a:pt x="2111" y="6616"/>
                  </a:cubicBezTo>
                  <a:lnTo>
                    <a:pt x="2111" y="1040"/>
                  </a:ln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9378;p58">
            <a:extLst>
              <a:ext uri="{FF2B5EF4-FFF2-40B4-BE49-F238E27FC236}">
                <a16:creationId xmlns:a16="http://schemas.microsoft.com/office/drawing/2014/main" id="{A1240907-CBCE-6B3C-1E64-C2368173FE15}"/>
              </a:ext>
            </a:extLst>
          </p:cNvPr>
          <p:cNvGrpSpPr/>
          <p:nvPr/>
        </p:nvGrpSpPr>
        <p:grpSpPr>
          <a:xfrm>
            <a:off x="3952885" y="3215931"/>
            <a:ext cx="494097" cy="583820"/>
            <a:chOff x="2890050" y="2318350"/>
            <a:chExt cx="259150" cy="296975"/>
          </a:xfrm>
          <a:solidFill>
            <a:schemeClr val="tx2">
              <a:lumMod val="75000"/>
            </a:schemeClr>
          </a:solidFill>
        </p:grpSpPr>
        <p:sp>
          <p:nvSpPr>
            <p:cNvPr id="41" name="Google Shape;9379;p58">
              <a:extLst>
                <a:ext uri="{FF2B5EF4-FFF2-40B4-BE49-F238E27FC236}">
                  <a16:creationId xmlns:a16="http://schemas.microsoft.com/office/drawing/2014/main" id="{F6E5F1FD-3C3F-A26F-BDAC-B84A729D2F6A}"/>
                </a:ext>
              </a:extLst>
            </p:cNvPr>
            <p:cNvSpPr/>
            <p:nvPr/>
          </p:nvSpPr>
          <p:spPr>
            <a:xfrm>
              <a:off x="2936525" y="2353025"/>
              <a:ext cx="160700" cy="15597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9380;p58">
              <a:extLst>
                <a:ext uri="{FF2B5EF4-FFF2-40B4-BE49-F238E27FC236}">
                  <a16:creationId xmlns:a16="http://schemas.microsoft.com/office/drawing/2014/main" id="{A5FA928B-DBC0-DFC2-69C8-C42575B2A28A}"/>
                </a:ext>
              </a:extLst>
            </p:cNvPr>
            <p:cNvSpPr/>
            <p:nvPr/>
          </p:nvSpPr>
          <p:spPr>
            <a:xfrm>
              <a:off x="2890050" y="2318350"/>
              <a:ext cx="259150" cy="296975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458;p62">
            <a:extLst>
              <a:ext uri="{FF2B5EF4-FFF2-40B4-BE49-F238E27FC236}">
                <a16:creationId xmlns:a16="http://schemas.microsoft.com/office/drawing/2014/main" id="{230D4BBF-8D92-5EAB-3C53-01093FD40580}"/>
              </a:ext>
            </a:extLst>
          </p:cNvPr>
          <p:cNvGrpSpPr/>
          <p:nvPr/>
        </p:nvGrpSpPr>
        <p:grpSpPr>
          <a:xfrm>
            <a:off x="1061452" y="3215931"/>
            <a:ext cx="520830" cy="503794"/>
            <a:chOff x="-6713450" y="2397900"/>
            <a:chExt cx="295375" cy="291450"/>
          </a:xfrm>
          <a:solidFill>
            <a:schemeClr val="tx2">
              <a:lumMod val="75000"/>
            </a:schemeClr>
          </a:solidFill>
        </p:grpSpPr>
        <p:sp>
          <p:nvSpPr>
            <p:cNvPr id="54" name="Google Shape;10459;p62">
              <a:extLst>
                <a:ext uri="{FF2B5EF4-FFF2-40B4-BE49-F238E27FC236}">
                  <a16:creationId xmlns:a16="http://schemas.microsoft.com/office/drawing/2014/main" id="{40F2F40B-04BE-DD00-560B-5D8A4211143B}"/>
                </a:ext>
              </a:extLst>
            </p:cNvPr>
            <p:cNvSpPr/>
            <p:nvPr/>
          </p:nvSpPr>
          <p:spPr>
            <a:xfrm>
              <a:off x="-6628400" y="2465650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79" y="693"/>
                  </a:cubicBezTo>
                  <a:lnTo>
                    <a:pt x="2427" y="693"/>
                  </a:lnTo>
                  <a:cubicBezTo>
                    <a:pt x="2616" y="693"/>
                    <a:pt x="2773" y="536"/>
                    <a:pt x="2773" y="347"/>
                  </a:cubicBezTo>
                  <a:cubicBezTo>
                    <a:pt x="2773" y="158"/>
                    <a:pt x="2616" y="0"/>
                    <a:pt x="24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460;p62">
              <a:extLst>
                <a:ext uri="{FF2B5EF4-FFF2-40B4-BE49-F238E27FC236}">
                  <a16:creationId xmlns:a16="http://schemas.microsoft.com/office/drawing/2014/main" id="{0888A0AA-4A66-A03B-7098-596B858C89E7}"/>
                </a:ext>
              </a:extLst>
            </p:cNvPr>
            <p:cNvSpPr/>
            <p:nvPr/>
          </p:nvSpPr>
          <p:spPr>
            <a:xfrm>
              <a:off x="-6713450" y="2397900"/>
              <a:ext cx="295375" cy="291450"/>
            </a:xfrm>
            <a:custGeom>
              <a:avLst/>
              <a:gdLst/>
              <a:ahLst/>
              <a:cxnLst/>
              <a:rect l="l" t="t" r="r" b="b"/>
              <a:pathLst>
                <a:path w="11815" h="11658" extrusionOk="0">
                  <a:moveTo>
                    <a:pt x="2048" y="1167"/>
                  </a:moveTo>
                  <a:lnTo>
                    <a:pt x="2048" y="2017"/>
                  </a:lnTo>
                  <a:lnTo>
                    <a:pt x="1166" y="2017"/>
                  </a:lnTo>
                  <a:lnTo>
                    <a:pt x="2048" y="1167"/>
                  </a:lnTo>
                  <a:close/>
                  <a:moveTo>
                    <a:pt x="10330" y="2773"/>
                  </a:moveTo>
                  <a:cubicBezTo>
                    <a:pt x="10507" y="2773"/>
                    <a:pt x="10680" y="2836"/>
                    <a:pt x="10806" y="2962"/>
                  </a:cubicBezTo>
                  <a:cubicBezTo>
                    <a:pt x="11058" y="3246"/>
                    <a:pt x="11058" y="3687"/>
                    <a:pt x="10775" y="3908"/>
                  </a:cubicBezTo>
                  <a:lnTo>
                    <a:pt x="10176" y="4506"/>
                  </a:lnTo>
                  <a:lnTo>
                    <a:pt x="9231" y="3561"/>
                  </a:lnTo>
                  <a:lnTo>
                    <a:pt x="9830" y="2962"/>
                  </a:lnTo>
                  <a:cubicBezTo>
                    <a:pt x="9972" y="2836"/>
                    <a:pt x="10153" y="2773"/>
                    <a:pt x="10330" y="2773"/>
                  </a:cubicBezTo>
                  <a:close/>
                  <a:moveTo>
                    <a:pt x="8727" y="4034"/>
                  </a:moveTo>
                  <a:lnTo>
                    <a:pt x="9672" y="4979"/>
                  </a:lnTo>
                  <a:cubicBezTo>
                    <a:pt x="8538" y="6207"/>
                    <a:pt x="7026" y="7688"/>
                    <a:pt x="5892" y="8854"/>
                  </a:cubicBezTo>
                  <a:lnTo>
                    <a:pt x="4915" y="7846"/>
                  </a:lnTo>
                  <a:lnTo>
                    <a:pt x="8727" y="4034"/>
                  </a:lnTo>
                  <a:close/>
                  <a:moveTo>
                    <a:pt x="4600" y="8539"/>
                  </a:moveTo>
                  <a:lnTo>
                    <a:pt x="5230" y="9169"/>
                  </a:lnTo>
                  <a:lnTo>
                    <a:pt x="4285" y="9421"/>
                  </a:lnTo>
                  <a:cubicBezTo>
                    <a:pt x="4348" y="9232"/>
                    <a:pt x="4505" y="8728"/>
                    <a:pt x="4600" y="8539"/>
                  </a:cubicBezTo>
                  <a:close/>
                  <a:moveTo>
                    <a:pt x="7908" y="694"/>
                  </a:moveTo>
                  <a:cubicBezTo>
                    <a:pt x="8097" y="694"/>
                    <a:pt x="8255" y="852"/>
                    <a:pt x="8255" y="1041"/>
                  </a:cubicBezTo>
                  <a:lnTo>
                    <a:pt x="8255" y="3592"/>
                  </a:lnTo>
                  <a:lnTo>
                    <a:pt x="7467" y="4380"/>
                  </a:lnTo>
                  <a:cubicBezTo>
                    <a:pt x="7435" y="4286"/>
                    <a:pt x="7309" y="4160"/>
                    <a:pt x="7152" y="4160"/>
                  </a:cubicBezTo>
                  <a:lnTo>
                    <a:pt x="1733" y="4160"/>
                  </a:lnTo>
                  <a:cubicBezTo>
                    <a:pt x="1512" y="4160"/>
                    <a:pt x="1386" y="4317"/>
                    <a:pt x="1386" y="4506"/>
                  </a:cubicBezTo>
                  <a:cubicBezTo>
                    <a:pt x="1386" y="4695"/>
                    <a:pt x="1512" y="4853"/>
                    <a:pt x="1733" y="4853"/>
                  </a:cubicBezTo>
                  <a:lnTo>
                    <a:pt x="6994" y="4853"/>
                  </a:lnTo>
                  <a:lnTo>
                    <a:pt x="6333" y="5546"/>
                  </a:lnTo>
                  <a:lnTo>
                    <a:pt x="1733" y="5546"/>
                  </a:lnTo>
                  <a:cubicBezTo>
                    <a:pt x="1512" y="5546"/>
                    <a:pt x="1355" y="5703"/>
                    <a:pt x="1355" y="5892"/>
                  </a:cubicBezTo>
                  <a:cubicBezTo>
                    <a:pt x="1355" y="6081"/>
                    <a:pt x="1512" y="6239"/>
                    <a:pt x="1733" y="6239"/>
                  </a:cubicBezTo>
                  <a:lnTo>
                    <a:pt x="5608" y="6239"/>
                  </a:lnTo>
                  <a:lnTo>
                    <a:pt x="4947" y="6901"/>
                  </a:lnTo>
                  <a:lnTo>
                    <a:pt x="1733" y="6901"/>
                  </a:lnTo>
                  <a:cubicBezTo>
                    <a:pt x="1512" y="6901"/>
                    <a:pt x="1355" y="7058"/>
                    <a:pt x="1355" y="7279"/>
                  </a:cubicBezTo>
                  <a:cubicBezTo>
                    <a:pt x="1355" y="7468"/>
                    <a:pt x="1512" y="7625"/>
                    <a:pt x="1733" y="7625"/>
                  </a:cubicBezTo>
                  <a:lnTo>
                    <a:pt x="4285" y="7625"/>
                  </a:lnTo>
                  <a:cubicBezTo>
                    <a:pt x="4190" y="7688"/>
                    <a:pt x="4159" y="7751"/>
                    <a:pt x="4127" y="7814"/>
                  </a:cubicBezTo>
                  <a:lnTo>
                    <a:pt x="3970" y="8287"/>
                  </a:lnTo>
                  <a:lnTo>
                    <a:pt x="1733" y="8287"/>
                  </a:lnTo>
                  <a:cubicBezTo>
                    <a:pt x="1512" y="8287"/>
                    <a:pt x="1355" y="8444"/>
                    <a:pt x="1355" y="8633"/>
                  </a:cubicBezTo>
                  <a:cubicBezTo>
                    <a:pt x="1355" y="8854"/>
                    <a:pt x="1512" y="9011"/>
                    <a:pt x="1733" y="9011"/>
                  </a:cubicBezTo>
                  <a:lnTo>
                    <a:pt x="3718" y="9011"/>
                  </a:lnTo>
                  <a:lnTo>
                    <a:pt x="3466" y="9893"/>
                  </a:lnTo>
                  <a:cubicBezTo>
                    <a:pt x="3385" y="10136"/>
                    <a:pt x="3557" y="10355"/>
                    <a:pt x="3766" y="10355"/>
                  </a:cubicBezTo>
                  <a:cubicBezTo>
                    <a:pt x="3802" y="10355"/>
                    <a:pt x="3839" y="10348"/>
                    <a:pt x="3875" y="10335"/>
                  </a:cubicBezTo>
                  <a:lnTo>
                    <a:pt x="6018" y="9704"/>
                  </a:lnTo>
                  <a:cubicBezTo>
                    <a:pt x="6049" y="9704"/>
                    <a:pt x="6144" y="9673"/>
                    <a:pt x="6175" y="9641"/>
                  </a:cubicBezTo>
                  <a:lnTo>
                    <a:pt x="8286" y="7499"/>
                  </a:lnTo>
                  <a:lnTo>
                    <a:pt x="8286" y="10681"/>
                  </a:lnTo>
                  <a:cubicBezTo>
                    <a:pt x="8255" y="10839"/>
                    <a:pt x="8097" y="10996"/>
                    <a:pt x="7908" y="10996"/>
                  </a:cubicBezTo>
                  <a:lnTo>
                    <a:pt x="1040" y="10996"/>
                  </a:lnTo>
                  <a:cubicBezTo>
                    <a:pt x="851" y="10996"/>
                    <a:pt x="693" y="10839"/>
                    <a:pt x="693" y="10650"/>
                  </a:cubicBezTo>
                  <a:lnTo>
                    <a:pt x="693" y="2742"/>
                  </a:lnTo>
                  <a:lnTo>
                    <a:pt x="2395" y="2742"/>
                  </a:lnTo>
                  <a:cubicBezTo>
                    <a:pt x="2584" y="2742"/>
                    <a:pt x="2741" y="2584"/>
                    <a:pt x="2741" y="2395"/>
                  </a:cubicBezTo>
                  <a:lnTo>
                    <a:pt x="2741" y="694"/>
                  </a:lnTo>
                  <a:close/>
                  <a:moveTo>
                    <a:pt x="2363" y="1"/>
                  </a:moveTo>
                  <a:cubicBezTo>
                    <a:pt x="2237" y="1"/>
                    <a:pt x="2143" y="64"/>
                    <a:pt x="2111" y="127"/>
                  </a:cubicBezTo>
                  <a:lnTo>
                    <a:pt x="158" y="2112"/>
                  </a:lnTo>
                  <a:cubicBezTo>
                    <a:pt x="63" y="2175"/>
                    <a:pt x="0" y="2269"/>
                    <a:pt x="0" y="2364"/>
                  </a:cubicBezTo>
                  <a:lnTo>
                    <a:pt x="0" y="10650"/>
                  </a:lnTo>
                  <a:cubicBezTo>
                    <a:pt x="0" y="11217"/>
                    <a:pt x="473" y="11658"/>
                    <a:pt x="1008" y="11658"/>
                  </a:cubicBezTo>
                  <a:lnTo>
                    <a:pt x="7908" y="11658"/>
                  </a:lnTo>
                  <a:cubicBezTo>
                    <a:pt x="8444" y="11658"/>
                    <a:pt x="8916" y="11217"/>
                    <a:pt x="8916" y="10650"/>
                  </a:cubicBezTo>
                  <a:lnTo>
                    <a:pt x="8916" y="6774"/>
                  </a:lnTo>
                  <a:lnTo>
                    <a:pt x="11279" y="4412"/>
                  </a:lnTo>
                  <a:cubicBezTo>
                    <a:pt x="11815" y="3876"/>
                    <a:pt x="11815" y="3025"/>
                    <a:pt x="11279" y="2490"/>
                  </a:cubicBezTo>
                  <a:cubicBezTo>
                    <a:pt x="11011" y="2222"/>
                    <a:pt x="10657" y="2088"/>
                    <a:pt x="10306" y="2088"/>
                  </a:cubicBezTo>
                  <a:cubicBezTo>
                    <a:pt x="9956" y="2088"/>
                    <a:pt x="9609" y="2222"/>
                    <a:pt x="9357" y="2490"/>
                  </a:cubicBezTo>
                  <a:lnTo>
                    <a:pt x="8916" y="2931"/>
                  </a:lnTo>
                  <a:lnTo>
                    <a:pt x="8916" y="1041"/>
                  </a:ln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2" name="Google Shape;392;p29"/>
          <p:cNvGrpSpPr/>
          <p:nvPr/>
        </p:nvGrpSpPr>
        <p:grpSpPr>
          <a:xfrm>
            <a:off x="7704030" y="4532148"/>
            <a:ext cx="1372696" cy="539490"/>
            <a:chOff x="4039328" y="923305"/>
            <a:chExt cx="771004" cy="303016"/>
          </a:xfrm>
        </p:grpSpPr>
        <p:sp>
          <p:nvSpPr>
            <p:cNvPr id="393" name="Google Shape;393;p29"/>
            <p:cNvSpPr/>
            <p:nvPr/>
          </p:nvSpPr>
          <p:spPr>
            <a:xfrm>
              <a:off x="4039328" y="923305"/>
              <a:ext cx="771004" cy="65292"/>
            </a:xfrm>
            <a:custGeom>
              <a:avLst/>
              <a:gdLst/>
              <a:ahLst/>
              <a:cxnLst/>
              <a:rect l="l" t="t" r="r" b="b"/>
              <a:pathLst>
                <a:path w="771004" h="65292" extrusionOk="0">
                  <a:moveTo>
                    <a:pt x="771005" y="32646"/>
                  </a:moveTo>
                  <a:cubicBezTo>
                    <a:pt x="771005" y="14618"/>
                    <a:pt x="756386" y="0"/>
                    <a:pt x="738358" y="0"/>
                  </a:cubicBezTo>
                  <a:lnTo>
                    <a:pt x="0" y="0"/>
                  </a:lnTo>
                  <a:lnTo>
                    <a:pt x="0" y="65292"/>
                  </a:lnTo>
                  <a:lnTo>
                    <a:pt x="738358" y="65292"/>
                  </a:lnTo>
                  <a:cubicBezTo>
                    <a:pt x="756386" y="65292"/>
                    <a:pt x="771005" y="50674"/>
                    <a:pt x="771005" y="32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039328" y="1042167"/>
              <a:ext cx="771004" cy="65292"/>
            </a:xfrm>
            <a:custGeom>
              <a:avLst/>
              <a:gdLst/>
              <a:ahLst/>
              <a:cxnLst/>
              <a:rect l="l" t="t" r="r" b="b"/>
              <a:pathLst>
                <a:path w="771004" h="65292" extrusionOk="0">
                  <a:moveTo>
                    <a:pt x="738358" y="0"/>
                  </a:moveTo>
                  <a:lnTo>
                    <a:pt x="0" y="0"/>
                  </a:lnTo>
                  <a:lnTo>
                    <a:pt x="0" y="65292"/>
                  </a:lnTo>
                  <a:lnTo>
                    <a:pt x="738358" y="65292"/>
                  </a:lnTo>
                  <a:cubicBezTo>
                    <a:pt x="756386" y="65292"/>
                    <a:pt x="771005" y="50674"/>
                    <a:pt x="771005" y="32646"/>
                  </a:cubicBezTo>
                  <a:cubicBezTo>
                    <a:pt x="771005" y="14618"/>
                    <a:pt x="756386" y="0"/>
                    <a:pt x="738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4039328" y="1161029"/>
              <a:ext cx="771004" cy="65292"/>
            </a:xfrm>
            <a:custGeom>
              <a:avLst/>
              <a:gdLst/>
              <a:ahLst/>
              <a:cxnLst/>
              <a:rect l="l" t="t" r="r" b="b"/>
              <a:pathLst>
                <a:path w="771004" h="65292" extrusionOk="0">
                  <a:moveTo>
                    <a:pt x="738358" y="0"/>
                  </a:moveTo>
                  <a:lnTo>
                    <a:pt x="0" y="0"/>
                  </a:lnTo>
                  <a:lnTo>
                    <a:pt x="0" y="65292"/>
                  </a:lnTo>
                  <a:lnTo>
                    <a:pt x="738358" y="65292"/>
                  </a:lnTo>
                  <a:cubicBezTo>
                    <a:pt x="756386" y="65292"/>
                    <a:pt x="771005" y="50674"/>
                    <a:pt x="771005" y="32646"/>
                  </a:cubicBezTo>
                  <a:cubicBezTo>
                    <a:pt x="771005" y="14618"/>
                    <a:pt x="756386" y="0"/>
                    <a:pt x="7383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" name="Google Shape;733;p36">
            <a:extLst>
              <a:ext uri="{FF2B5EF4-FFF2-40B4-BE49-F238E27FC236}">
                <a16:creationId xmlns:a16="http://schemas.microsoft.com/office/drawing/2014/main" id="{8F736889-7449-2C64-635E-CD800BFE4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29337" y="600482"/>
            <a:ext cx="3363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L’administrateur </a:t>
            </a:r>
            <a:endParaRPr dirty="0"/>
          </a:p>
        </p:txBody>
      </p:sp>
      <p:cxnSp>
        <p:nvCxnSpPr>
          <p:cNvPr id="12" name="Google Shape;781;p37">
            <a:extLst>
              <a:ext uri="{FF2B5EF4-FFF2-40B4-BE49-F238E27FC236}">
                <a16:creationId xmlns:a16="http://schemas.microsoft.com/office/drawing/2014/main" id="{BBFD0821-A0C3-F6C6-6242-5C7A550184A2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4564910" y="1173182"/>
            <a:ext cx="1" cy="573412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A68B098B-248A-8F71-FB1F-CE9CEE7D6DE9}"/>
              </a:ext>
            </a:extLst>
          </p:cNvPr>
          <p:cNvSpPr txBox="1"/>
          <p:nvPr/>
        </p:nvSpPr>
        <p:spPr>
          <a:xfrm>
            <a:off x="2737219" y="1746594"/>
            <a:ext cx="3655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  <a:ea typeface="Arial" panose="020B0604020202020204" pitchFamily="34" charset="0"/>
              </a:rPr>
              <a:t>A</a:t>
            </a:r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ccès complet et exclusif à toutes les fonctionnalités précédentes</a:t>
            </a:r>
            <a:endParaRPr lang="en-US" dirty="0"/>
          </a:p>
        </p:txBody>
      </p:sp>
      <p:cxnSp>
        <p:nvCxnSpPr>
          <p:cNvPr id="33" name="Google Shape;781;p37">
            <a:extLst>
              <a:ext uri="{FF2B5EF4-FFF2-40B4-BE49-F238E27FC236}">
                <a16:creationId xmlns:a16="http://schemas.microsoft.com/office/drawing/2014/main" id="{8534BFEF-4075-E160-FB8E-15A528260213}"/>
              </a:ext>
            </a:extLst>
          </p:cNvPr>
          <p:cNvCxnSpPr>
            <a:cxnSpLocks/>
          </p:cNvCxnSpPr>
          <p:nvPr/>
        </p:nvCxnSpPr>
        <p:spPr>
          <a:xfrm flipV="1">
            <a:off x="4571162" y="3000486"/>
            <a:ext cx="0" cy="244365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781;p37">
            <a:extLst>
              <a:ext uri="{FF2B5EF4-FFF2-40B4-BE49-F238E27FC236}">
                <a16:creationId xmlns:a16="http://schemas.microsoft.com/office/drawing/2014/main" id="{AD00A2C2-35C8-D7A5-4E21-8022B4C1F0D1}"/>
              </a:ext>
            </a:extLst>
          </p:cNvPr>
          <p:cNvCxnSpPr>
            <a:cxnSpLocks/>
          </p:cNvCxnSpPr>
          <p:nvPr/>
        </p:nvCxnSpPr>
        <p:spPr>
          <a:xfrm>
            <a:off x="4419079" y="3122669"/>
            <a:ext cx="291662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8680599A-CBE5-BC36-2EE1-027BB545444A}"/>
              </a:ext>
            </a:extLst>
          </p:cNvPr>
          <p:cNvSpPr txBox="1"/>
          <p:nvPr/>
        </p:nvSpPr>
        <p:spPr>
          <a:xfrm>
            <a:off x="3796816" y="3252687"/>
            <a:ext cx="1536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Gestion d’utilisateurs</a:t>
            </a:r>
            <a:endParaRPr lang="en-US" sz="1800" dirty="0"/>
          </a:p>
        </p:txBody>
      </p:sp>
      <p:pic>
        <p:nvPicPr>
          <p:cNvPr id="47" name="Image 46">
            <a:extLst>
              <a:ext uri="{FF2B5EF4-FFF2-40B4-BE49-F238E27FC236}">
                <a16:creationId xmlns:a16="http://schemas.microsoft.com/office/drawing/2014/main" id="{488FF2C9-C805-A57A-FDE1-05BE3161E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0230" y="3975763"/>
            <a:ext cx="469361" cy="457326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AE3CC6B3-D514-7F4F-8FB8-52A563411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30230" y="2387494"/>
            <a:ext cx="501966" cy="490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733;p36">
            <a:extLst>
              <a:ext uri="{FF2B5EF4-FFF2-40B4-BE49-F238E27FC236}">
                <a16:creationId xmlns:a16="http://schemas.microsoft.com/office/drawing/2014/main" id="{89997E12-F2F9-8E96-0D7A-3F5ADDA5F7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67380" y="181259"/>
            <a:ext cx="331684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Technicien</a:t>
            </a:r>
            <a:endParaRPr dirty="0"/>
          </a:p>
        </p:txBody>
      </p:sp>
      <p:cxnSp>
        <p:nvCxnSpPr>
          <p:cNvPr id="42" name="Google Shape;781;p37">
            <a:extLst>
              <a:ext uri="{FF2B5EF4-FFF2-40B4-BE49-F238E27FC236}">
                <a16:creationId xmlns:a16="http://schemas.microsoft.com/office/drawing/2014/main" id="{9447F28D-418C-25D7-88C0-3ED5F76BED32}"/>
              </a:ext>
            </a:extLst>
          </p:cNvPr>
          <p:cNvCxnSpPr>
            <a:cxnSpLocks/>
          </p:cNvCxnSpPr>
          <p:nvPr/>
        </p:nvCxnSpPr>
        <p:spPr>
          <a:xfrm flipV="1">
            <a:off x="4392517" y="1119950"/>
            <a:ext cx="0" cy="560861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781;p37">
            <a:extLst>
              <a:ext uri="{FF2B5EF4-FFF2-40B4-BE49-F238E27FC236}">
                <a16:creationId xmlns:a16="http://schemas.microsoft.com/office/drawing/2014/main" id="{0DD89B5F-6AF9-DB94-3EC5-09BAE546599B}"/>
              </a:ext>
            </a:extLst>
          </p:cNvPr>
          <p:cNvCxnSpPr>
            <a:cxnSpLocks/>
          </p:cNvCxnSpPr>
          <p:nvPr/>
        </p:nvCxnSpPr>
        <p:spPr>
          <a:xfrm flipV="1">
            <a:off x="4397572" y="892514"/>
            <a:ext cx="0" cy="21290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781;p37">
            <a:extLst>
              <a:ext uri="{FF2B5EF4-FFF2-40B4-BE49-F238E27FC236}">
                <a16:creationId xmlns:a16="http://schemas.microsoft.com/office/drawing/2014/main" id="{7FE79E5A-1FBA-1F7C-2330-C7D53FB21758}"/>
              </a:ext>
            </a:extLst>
          </p:cNvPr>
          <p:cNvCxnSpPr>
            <a:cxnSpLocks/>
          </p:cNvCxnSpPr>
          <p:nvPr/>
        </p:nvCxnSpPr>
        <p:spPr>
          <a:xfrm flipH="1" flipV="1">
            <a:off x="4392517" y="1112377"/>
            <a:ext cx="2989969" cy="7573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" name="Google Shape;781;p37">
            <a:extLst>
              <a:ext uri="{FF2B5EF4-FFF2-40B4-BE49-F238E27FC236}">
                <a16:creationId xmlns:a16="http://schemas.microsoft.com/office/drawing/2014/main" id="{231DF8CE-B305-F91C-4568-2149CD9730F6}"/>
              </a:ext>
            </a:extLst>
          </p:cNvPr>
          <p:cNvCxnSpPr>
            <a:cxnSpLocks/>
          </p:cNvCxnSpPr>
          <p:nvPr/>
        </p:nvCxnSpPr>
        <p:spPr>
          <a:xfrm flipV="1">
            <a:off x="7382486" y="1112377"/>
            <a:ext cx="0" cy="649504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781;p37">
            <a:extLst>
              <a:ext uri="{FF2B5EF4-FFF2-40B4-BE49-F238E27FC236}">
                <a16:creationId xmlns:a16="http://schemas.microsoft.com/office/drawing/2014/main" id="{2B058CFF-A332-5D3A-F62A-E895E848F78D}"/>
              </a:ext>
            </a:extLst>
          </p:cNvPr>
          <p:cNvCxnSpPr>
            <a:cxnSpLocks/>
          </p:cNvCxnSpPr>
          <p:nvPr/>
        </p:nvCxnSpPr>
        <p:spPr>
          <a:xfrm flipH="1">
            <a:off x="1422141" y="1112377"/>
            <a:ext cx="297037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781;p37">
            <a:extLst>
              <a:ext uri="{FF2B5EF4-FFF2-40B4-BE49-F238E27FC236}">
                <a16:creationId xmlns:a16="http://schemas.microsoft.com/office/drawing/2014/main" id="{53E28AFF-260F-7DB6-3272-78B62C5238D8}"/>
              </a:ext>
            </a:extLst>
          </p:cNvPr>
          <p:cNvCxnSpPr>
            <a:cxnSpLocks/>
          </p:cNvCxnSpPr>
          <p:nvPr/>
        </p:nvCxnSpPr>
        <p:spPr>
          <a:xfrm flipV="1">
            <a:off x="1422141" y="1104806"/>
            <a:ext cx="0" cy="575389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F8FA2AB3-6A19-6509-B6D6-0F000104A072}"/>
              </a:ext>
            </a:extLst>
          </p:cNvPr>
          <p:cNvSpPr txBox="1"/>
          <p:nvPr/>
        </p:nvSpPr>
        <p:spPr>
          <a:xfrm>
            <a:off x="3097312" y="1803900"/>
            <a:ext cx="259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Consulter l'itinéraire du site de travail</a:t>
            </a:r>
            <a:endParaRPr lang="en-US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D5067770-4769-8C42-6286-95FF14CBAC9B}"/>
              </a:ext>
            </a:extLst>
          </p:cNvPr>
          <p:cNvSpPr txBox="1"/>
          <p:nvPr/>
        </p:nvSpPr>
        <p:spPr>
          <a:xfrm>
            <a:off x="419102" y="1817370"/>
            <a:ext cx="2288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Consulter l’opération courante </a:t>
            </a:r>
            <a:endParaRPr lang="en-US" sz="1800" dirty="0"/>
          </a:p>
        </p:txBody>
      </p:sp>
      <p:sp>
        <p:nvSpPr>
          <p:cNvPr id="326" name="ZoneTexte 325">
            <a:extLst>
              <a:ext uri="{FF2B5EF4-FFF2-40B4-BE49-F238E27FC236}">
                <a16:creationId xmlns:a16="http://schemas.microsoft.com/office/drawing/2014/main" id="{0D0343A0-389C-B9C9-5426-50762270B889}"/>
              </a:ext>
            </a:extLst>
          </p:cNvPr>
          <p:cNvSpPr txBox="1"/>
          <p:nvPr/>
        </p:nvSpPr>
        <p:spPr>
          <a:xfrm>
            <a:off x="6106829" y="1827923"/>
            <a:ext cx="259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Consulter l’archive de ses opérations</a:t>
            </a:r>
            <a:endParaRPr lang="en-US" dirty="0"/>
          </a:p>
        </p:txBody>
      </p:sp>
      <p:grpSp>
        <p:nvGrpSpPr>
          <p:cNvPr id="327" name="Google Shape;9513;p59">
            <a:extLst>
              <a:ext uri="{FF2B5EF4-FFF2-40B4-BE49-F238E27FC236}">
                <a16:creationId xmlns:a16="http://schemas.microsoft.com/office/drawing/2014/main" id="{0C52C090-BA66-EDEF-BC0D-5A601B4B43FC}"/>
              </a:ext>
            </a:extLst>
          </p:cNvPr>
          <p:cNvGrpSpPr/>
          <p:nvPr/>
        </p:nvGrpSpPr>
        <p:grpSpPr>
          <a:xfrm>
            <a:off x="7213559" y="2593106"/>
            <a:ext cx="378601" cy="453582"/>
            <a:chOff x="-35830350" y="1912725"/>
            <a:chExt cx="241050" cy="293225"/>
          </a:xfrm>
          <a:solidFill>
            <a:schemeClr val="tx2">
              <a:lumMod val="75000"/>
            </a:schemeClr>
          </a:solidFill>
        </p:grpSpPr>
        <p:sp>
          <p:nvSpPr>
            <p:cNvPr id="328" name="Google Shape;9514;p59">
              <a:extLst>
                <a:ext uri="{FF2B5EF4-FFF2-40B4-BE49-F238E27FC236}">
                  <a16:creationId xmlns:a16="http://schemas.microsoft.com/office/drawing/2014/main" id="{E4F6CA69-FFA4-FFA1-59B9-BBECC28EC10C}"/>
                </a:ext>
              </a:extLst>
            </p:cNvPr>
            <p:cNvSpPr/>
            <p:nvPr/>
          </p:nvSpPr>
          <p:spPr>
            <a:xfrm>
              <a:off x="-35830350" y="1912725"/>
              <a:ext cx="241050" cy="293225"/>
            </a:xfrm>
            <a:custGeom>
              <a:avLst/>
              <a:gdLst/>
              <a:ahLst/>
              <a:cxnLst/>
              <a:rect l="l" t="t" r="r" b="b"/>
              <a:pathLst>
                <a:path w="9642" h="11729" extrusionOk="0">
                  <a:moveTo>
                    <a:pt x="8665" y="694"/>
                  </a:moveTo>
                  <a:cubicBezTo>
                    <a:pt x="8822" y="726"/>
                    <a:pt x="8980" y="883"/>
                    <a:pt x="8980" y="1041"/>
                  </a:cubicBezTo>
                  <a:lnTo>
                    <a:pt x="8980" y="7562"/>
                  </a:lnTo>
                  <a:lnTo>
                    <a:pt x="2836" y="7562"/>
                  </a:lnTo>
                  <a:lnTo>
                    <a:pt x="2836" y="694"/>
                  </a:lnTo>
                  <a:close/>
                  <a:moveTo>
                    <a:pt x="2175" y="726"/>
                  </a:moveTo>
                  <a:lnTo>
                    <a:pt x="2175" y="7625"/>
                  </a:lnTo>
                  <a:lnTo>
                    <a:pt x="1828" y="7625"/>
                  </a:lnTo>
                  <a:cubicBezTo>
                    <a:pt x="1450" y="7625"/>
                    <a:pt x="1072" y="7720"/>
                    <a:pt x="788" y="7972"/>
                  </a:cubicBezTo>
                  <a:lnTo>
                    <a:pt x="788" y="1797"/>
                  </a:lnTo>
                  <a:cubicBezTo>
                    <a:pt x="788" y="1198"/>
                    <a:pt x="1261" y="726"/>
                    <a:pt x="1828" y="726"/>
                  </a:cubicBezTo>
                  <a:close/>
                  <a:moveTo>
                    <a:pt x="8791" y="8287"/>
                  </a:moveTo>
                  <a:cubicBezTo>
                    <a:pt x="8696" y="8507"/>
                    <a:pt x="8665" y="8759"/>
                    <a:pt x="8633" y="8948"/>
                  </a:cubicBezTo>
                  <a:lnTo>
                    <a:pt x="1734" y="8948"/>
                  </a:lnTo>
                  <a:cubicBezTo>
                    <a:pt x="1545" y="8948"/>
                    <a:pt x="1387" y="9106"/>
                    <a:pt x="1387" y="9295"/>
                  </a:cubicBezTo>
                  <a:cubicBezTo>
                    <a:pt x="1387" y="9515"/>
                    <a:pt x="1545" y="9673"/>
                    <a:pt x="1734" y="9673"/>
                  </a:cubicBezTo>
                  <a:lnTo>
                    <a:pt x="4821" y="9673"/>
                  </a:lnTo>
                  <a:lnTo>
                    <a:pt x="4821" y="10335"/>
                  </a:lnTo>
                  <a:lnTo>
                    <a:pt x="1860" y="10335"/>
                  </a:lnTo>
                  <a:cubicBezTo>
                    <a:pt x="1293" y="10335"/>
                    <a:pt x="757" y="9925"/>
                    <a:pt x="757" y="9295"/>
                  </a:cubicBezTo>
                  <a:cubicBezTo>
                    <a:pt x="757" y="8728"/>
                    <a:pt x="1230" y="8287"/>
                    <a:pt x="1765" y="8287"/>
                  </a:cubicBezTo>
                  <a:close/>
                  <a:moveTo>
                    <a:pt x="8665" y="9673"/>
                  </a:moveTo>
                  <a:cubicBezTo>
                    <a:pt x="8696" y="9894"/>
                    <a:pt x="8759" y="10146"/>
                    <a:pt x="8822" y="10335"/>
                  </a:cubicBezTo>
                  <a:lnTo>
                    <a:pt x="7594" y="10335"/>
                  </a:lnTo>
                  <a:lnTo>
                    <a:pt x="7594" y="9673"/>
                  </a:lnTo>
                  <a:close/>
                  <a:moveTo>
                    <a:pt x="6900" y="9673"/>
                  </a:moveTo>
                  <a:lnTo>
                    <a:pt x="6900" y="10693"/>
                  </a:lnTo>
                  <a:lnTo>
                    <a:pt x="6428" y="10398"/>
                  </a:lnTo>
                  <a:cubicBezTo>
                    <a:pt x="6396" y="10366"/>
                    <a:pt x="6302" y="10366"/>
                    <a:pt x="6239" y="10366"/>
                  </a:cubicBezTo>
                  <a:cubicBezTo>
                    <a:pt x="6144" y="10366"/>
                    <a:pt x="6113" y="10366"/>
                    <a:pt x="6018" y="10398"/>
                  </a:cubicBezTo>
                  <a:lnTo>
                    <a:pt x="5514" y="10713"/>
                  </a:lnTo>
                  <a:lnTo>
                    <a:pt x="5514" y="9673"/>
                  </a:lnTo>
                  <a:close/>
                  <a:moveTo>
                    <a:pt x="1734" y="1"/>
                  </a:moveTo>
                  <a:cubicBezTo>
                    <a:pt x="1261" y="1"/>
                    <a:pt x="820" y="222"/>
                    <a:pt x="505" y="537"/>
                  </a:cubicBezTo>
                  <a:cubicBezTo>
                    <a:pt x="190" y="820"/>
                    <a:pt x="1" y="1261"/>
                    <a:pt x="1" y="1734"/>
                  </a:cubicBezTo>
                  <a:lnTo>
                    <a:pt x="1" y="9295"/>
                  </a:lnTo>
                  <a:cubicBezTo>
                    <a:pt x="95" y="10272"/>
                    <a:pt x="946" y="10996"/>
                    <a:pt x="1860" y="10996"/>
                  </a:cubicBezTo>
                  <a:lnTo>
                    <a:pt x="4853" y="10996"/>
                  </a:lnTo>
                  <a:lnTo>
                    <a:pt x="4853" y="11343"/>
                  </a:lnTo>
                  <a:cubicBezTo>
                    <a:pt x="4853" y="11469"/>
                    <a:pt x="4916" y="11595"/>
                    <a:pt x="5042" y="11658"/>
                  </a:cubicBezTo>
                  <a:cubicBezTo>
                    <a:pt x="5099" y="11700"/>
                    <a:pt x="5155" y="11717"/>
                    <a:pt x="5209" y="11717"/>
                  </a:cubicBezTo>
                  <a:cubicBezTo>
                    <a:pt x="5275" y="11717"/>
                    <a:pt x="5336" y="11692"/>
                    <a:pt x="5388" y="11658"/>
                  </a:cubicBezTo>
                  <a:lnTo>
                    <a:pt x="6239" y="11122"/>
                  </a:lnTo>
                  <a:lnTo>
                    <a:pt x="7058" y="11658"/>
                  </a:lnTo>
                  <a:cubicBezTo>
                    <a:pt x="7121" y="11705"/>
                    <a:pt x="7176" y="11729"/>
                    <a:pt x="7231" y="11729"/>
                  </a:cubicBezTo>
                  <a:cubicBezTo>
                    <a:pt x="7286" y="11729"/>
                    <a:pt x="7342" y="11705"/>
                    <a:pt x="7405" y="11658"/>
                  </a:cubicBezTo>
                  <a:cubicBezTo>
                    <a:pt x="7531" y="11595"/>
                    <a:pt x="7594" y="11500"/>
                    <a:pt x="7594" y="11343"/>
                  </a:cubicBezTo>
                  <a:lnTo>
                    <a:pt x="7594" y="10996"/>
                  </a:lnTo>
                  <a:lnTo>
                    <a:pt x="9295" y="10996"/>
                  </a:lnTo>
                  <a:cubicBezTo>
                    <a:pt x="9421" y="10996"/>
                    <a:pt x="9547" y="10933"/>
                    <a:pt x="9578" y="10839"/>
                  </a:cubicBezTo>
                  <a:cubicBezTo>
                    <a:pt x="9641" y="10713"/>
                    <a:pt x="9641" y="10618"/>
                    <a:pt x="9578" y="10524"/>
                  </a:cubicBezTo>
                  <a:cubicBezTo>
                    <a:pt x="9169" y="9767"/>
                    <a:pt x="9169" y="8885"/>
                    <a:pt x="9578" y="8098"/>
                  </a:cubicBezTo>
                  <a:cubicBezTo>
                    <a:pt x="9610" y="8035"/>
                    <a:pt x="9610" y="8003"/>
                    <a:pt x="9610" y="7909"/>
                  </a:cubicBezTo>
                  <a:lnTo>
                    <a:pt x="9610" y="1041"/>
                  </a:lnTo>
                  <a:cubicBezTo>
                    <a:pt x="9610" y="474"/>
                    <a:pt x="9137" y="1"/>
                    <a:pt x="860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9515;p59">
              <a:extLst>
                <a:ext uri="{FF2B5EF4-FFF2-40B4-BE49-F238E27FC236}">
                  <a16:creationId xmlns:a16="http://schemas.microsoft.com/office/drawing/2014/main" id="{9873556D-F05C-6633-E426-4F265D9DCEFC}"/>
                </a:ext>
              </a:extLst>
            </p:cNvPr>
            <p:cNvSpPr/>
            <p:nvPr/>
          </p:nvSpPr>
          <p:spPr>
            <a:xfrm>
              <a:off x="-35742925" y="1965500"/>
              <a:ext cx="120550" cy="119750"/>
            </a:xfrm>
            <a:custGeom>
              <a:avLst/>
              <a:gdLst/>
              <a:ahLst/>
              <a:cxnLst/>
              <a:rect l="l" t="t" r="r" b="b"/>
              <a:pathLst>
                <a:path w="4822" h="4790" extrusionOk="0">
                  <a:moveTo>
                    <a:pt x="2364" y="694"/>
                  </a:moveTo>
                  <a:cubicBezTo>
                    <a:pt x="2773" y="694"/>
                    <a:pt x="3057" y="1009"/>
                    <a:pt x="3057" y="1356"/>
                  </a:cubicBezTo>
                  <a:cubicBezTo>
                    <a:pt x="3057" y="1765"/>
                    <a:pt x="2742" y="2049"/>
                    <a:pt x="2364" y="2049"/>
                  </a:cubicBezTo>
                  <a:cubicBezTo>
                    <a:pt x="2348" y="2050"/>
                    <a:pt x="2332" y="2051"/>
                    <a:pt x="2316" y="2051"/>
                  </a:cubicBezTo>
                  <a:cubicBezTo>
                    <a:pt x="1989" y="2051"/>
                    <a:pt x="1702" y="1746"/>
                    <a:pt x="1702" y="1356"/>
                  </a:cubicBezTo>
                  <a:cubicBezTo>
                    <a:pt x="1702" y="977"/>
                    <a:pt x="2017" y="694"/>
                    <a:pt x="2364" y="694"/>
                  </a:cubicBezTo>
                  <a:close/>
                  <a:moveTo>
                    <a:pt x="2427" y="2742"/>
                  </a:moveTo>
                  <a:cubicBezTo>
                    <a:pt x="3246" y="2742"/>
                    <a:pt x="3939" y="3340"/>
                    <a:pt x="4097" y="4128"/>
                  </a:cubicBezTo>
                  <a:lnTo>
                    <a:pt x="757" y="4128"/>
                  </a:lnTo>
                  <a:cubicBezTo>
                    <a:pt x="883" y="3340"/>
                    <a:pt x="1576" y="2742"/>
                    <a:pt x="2427" y="2742"/>
                  </a:cubicBezTo>
                  <a:close/>
                  <a:moveTo>
                    <a:pt x="2427" y="1"/>
                  </a:moveTo>
                  <a:cubicBezTo>
                    <a:pt x="1671" y="1"/>
                    <a:pt x="1041" y="599"/>
                    <a:pt x="1041" y="1356"/>
                  </a:cubicBezTo>
                  <a:cubicBezTo>
                    <a:pt x="1041" y="1734"/>
                    <a:pt x="1167" y="2049"/>
                    <a:pt x="1387" y="2269"/>
                  </a:cubicBezTo>
                  <a:cubicBezTo>
                    <a:pt x="568" y="2647"/>
                    <a:pt x="32" y="3498"/>
                    <a:pt x="32" y="4443"/>
                  </a:cubicBezTo>
                  <a:cubicBezTo>
                    <a:pt x="1" y="4632"/>
                    <a:pt x="158" y="4790"/>
                    <a:pt x="379" y="4790"/>
                  </a:cubicBezTo>
                  <a:lnTo>
                    <a:pt x="4475" y="4790"/>
                  </a:lnTo>
                  <a:cubicBezTo>
                    <a:pt x="4664" y="4790"/>
                    <a:pt x="4821" y="4632"/>
                    <a:pt x="4821" y="4443"/>
                  </a:cubicBezTo>
                  <a:cubicBezTo>
                    <a:pt x="4821" y="3498"/>
                    <a:pt x="4254" y="2647"/>
                    <a:pt x="3435" y="2269"/>
                  </a:cubicBezTo>
                  <a:cubicBezTo>
                    <a:pt x="3687" y="2049"/>
                    <a:pt x="3813" y="1702"/>
                    <a:pt x="3813" y="1356"/>
                  </a:cubicBezTo>
                  <a:cubicBezTo>
                    <a:pt x="3813" y="599"/>
                    <a:pt x="3183" y="1"/>
                    <a:pt x="2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0" name="Google Shape;8660;p56">
            <a:extLst>
              <a:ext uri="{FF2B5EF4-FFF2-40B4-BE49-F238E27FC236}">
                <a16:creationId xmlns:a16="http://schemas.microsoft.com/office/drawing/2014/main" id="{8A57088F-4E9E-DE9B-5B4C-0FD9B4C21474}"/>
              </a:ext>
            </a:extLst>
          </p:cNvPr>
          <p:cNvGrpSpPr/>
          <p:nvPr/>
        </p:nvGrpSpPr>
        <p:grpSpPr>
          <a:xfrm>
            <a:off x="4139417" y="2591520"/>
            <a:ext cx="446357" cy="369762"/>
            <a:chOff x="2081650" y="2050750"/>
            <a:chExt cx="483125" cy="424625"/>
          </a:xfrm>
          <a:solidFill>
            <a:schemeClr val="tx2">
              <a:lumMod val="75000"/>
            </a:schemeClr>
          </a:solidFill>
        </p:grpSpPr>
        <p:sp>
          <p:nvSpPr>
            <p:cNvPr id="331" name="Google Shape;8661;p56">
              <a:extLst>
                <a:ext uri="{FF2B5EF4-FFF2-40B4-BE49-F238E27FC236}">
                  <a16:creationId xmlns:a16="http://schemas.microsoft.com/office/drawing/2014/main" id="{00EB2E2D-D52D-5C03-A0D4-3E64EFB757C5}"/>
                </a:ext>
              </a:extLst>
            </p:cNvPr>
            <p:cNvSpPr/>
            <p:nvPr/>
          </p:nvSpPr>
          <p:spPr>
            <a:xfrm>
              <a:off x="2081650" y="2050750"/>
              <a:ext cx="483125" cy="424625"/>
            </a:xfrm>
            <a:custGeom>
              <a:avLst/>
              <a:gdLst/>
              <a:ahLst/>
              <a:cxnLst/>
              <a:rect l="l" t="t" r="r" b="b"/>
              <a:pathLst>
                <a:path w="19325" h="16985" extrusionOk="0">
                  <a:moveTo>
                    <a:pt x="5662" y="1402"/>
                  </a:moveTo>
                  <a:lnTo>
                    <a:pt x="5662" y="13770"/>
                  </a:lnTo>
                  <a:lnTo>
                    <a:pt x="1133" y="15581"/>
                  </a:lnTo>
                  <a:lnTo>
                    <a:pt x="1133" y="3214"/>
                  </a:lnTo>
                  <a:lnTo>
                    <a:pt x="5662" y="1402"/>
                  </a:lnTo>
                  <a:close/>
                  <a:moveTo>
                    <a:pt x="18192" y="1402"/>
                  </a:moveTo>
                  <a:lnTo>
                    <a:pt x="18192" y="13770"/>
                  </a:lnTo>
                  <a:lnTo>
                    <a:pt x="13663" y="15581"/>
                  </a:lnTo>
                  <a:lnTo>
                    <a:pt x="13663" y="3214"/>
                  </a:lnTo>
                  <a:lnTo>
                    <a:pt x="18192" y="1402"/>
                  </a:lnTo>
                  <a:close/>
                  <a:moveTo>
                    <a:pt x="6794" y="1348"/>
                  </a:moveTo>
                  <a:lnTo>
                    <a:pt x="12531" y="3241"/>
                  </a:lnTo>
                  <a:lnTo>
                    <a:pt x="12531" y="9464"/>
                  </a:lnTo>
                  <a:lnTo>
                    <a:pt x="12510" y="9461"/>
                  </a:lnTo>
                  <a:cubicBezTo>
                    <a:pt x="12205" y="9437"/>
                    <a:pt x="11903" y="9364"/>
                    <a:pt x="11619" y="9244"/>
                  </a:cubicBezTo>
                  <a:cubicBezTo>
                    <a:pt x="11548" y="9214"/>
                    <a:pt x="11474" y="9200"/>
                    <a:pt x="11401" y="9200"/>
                  </a:cubicBezTo>
                  <a:cubicBezTo>
                    <a:pt x="11181" y="9200"/>
                    <a:pt x="10970" y="9330"/>
                    <a:pt x="10879" y="9546"/>
                  </a:cubicBezTo>
                  <a:cubicBezTo>
                    <a:pt x="10759" y="9832"/>
                    <a:pt x="10891" y="10165"/>
                    <a:pt x="11178" y="10288"/>
                  </a:cubicBezTo>
                  <a:cubicBezTo>
                    <a:pt x="11574" y="10454"/>
                    <a:pt x="11994" y="10557"/>
                    <a:pt x="12422" y="10590"/>
                  </a:cubicBezTo>
                  <a:lnTo>
                    <a:pt x="12468" y="10590"/>
                  </a:lnTo>
                  <a:cubicBezTo>
                    <a:pt x="12489" y="10590"/>
                    <a:pt x="12510" y="10587"/>
                    <a:pt x="12531" y="10584"/>
                  </a:cubicBezTo>
                  <a:lnTo>
                    <a:pt x="12531" y="15633"/>
                  </a:lnTo>
                  <a:lnTo>
                    <a:pt x="6794" y="13746"/>
                  </a:lnTo>
                  <a:lnTo>
                    <a:pt x="6794" y="6774"/>
                  </a:lnTo>
                  <a:cubicBezTo>
                    <a:pt x="6951" y="6777"/>
                    <a:pt x="7105" y="6795"/>
                    <a:pt x="7259" y="6822"/>
                  </a:cubicBezTo>
                  <a:cubicBezTo>
                    <a:pt x="7295" y="6828"/>
                    <a:pt x="7331" y="6834"/>
                    <a:pt x="7368" y="6834"/>
                  </a:cubicBezTo>
                  <a:cubicBezTo>
                    <a:pt x="7658" y="6831"/>
                    <a:pt x="7902" y="6611"/>
                    <a:pt x="7929" y="6321"/>
                  </a:cubicBezTo>
                  <a:cubicBezTo>
                    <a:pt x="7957" y="6028"/>
                    <a:pt x="7760" y="5765"/>
                    <a:pt x="7473" y="5711"/>
                  </a:cubicBezTo>
                  <a:cubicBezTo>
                    <a:pt x="7250" y="5669"/>
                    <a:pt x="7020" y="5644"/>
                    <a:pt x="6794" y="5641"/>
                  </a:cubicBezTo>
                  <a:lnTo>
                    <a:pt x="6794" y="1348"/>
                  </a:lnTo>
                  <a:close/>
                  <a:moveTo>
                    <a:pt x="18757" y="0"/>
                  </a:moveTo>
                  <a:cubicBezTo>
                    <a:pt x="18687" y="0"/>
                    <a:pt x="18616" y="13"/>
                    <a:pt x="18549" y="40"/>
                  </a:cubicBezTo>
                  <a:lnTo>
                    <a:pt x="13077" y="2229"/>
                  </a:lnTo>
                  <a:lnTo>
                    <a:pt x="6405" y="28"/>
                  </a:lnTo>
                  <a:cubicBezTo>
                    <a:pt x="6395" y="25"/>
                    <a:pt x="6386" y="25"/>
                    <a:pt x="6380" y="22"/>
                  </a:cubicBezTo>
                  <a:cubicBezTo>
                    <a:pt x="6371" y="19"/>
                    <a:pt x="6359" y="16"/>
                    <a:pt x="6347" y="13"/>
                  </a:cubicBezTo>
                  <a:lnTo>
                    <a:pt x="6311" y="7"/>
                  </a:lnTo>
                  <a:cubicBezTo>
                    <a:pt x="6302" y="7"/>
                    <a:pt x="6290" y="4"/>
                    <a:pt x="6281" y="4"/>
                  </a:cubicBezTo>
                  <a:lnTo>
                    <a:pt x="6211" y="4"/>
                  </a:lnTo>
                  <a:cubicBezTo>
                    <a:pt x="6199" y="4"/>
                    <a:pt x="6187" y="4"/>
                    <a:pt x="6172" y="7"/>
                  </a:cubicBezTo>
                  <a:cubicBezTo>
                    <a:pt x="6166" y="9"/>
                    <a:pt x="6161" y="9"/>
                    <a:pt x="6157" y="9"/>
                  </a:cubicBezTo>
                  <a:cubicBezTo>
                    <a:pt x="6152" y="9"/>
                    <a:pt x="6148" y="9"/>
                    <a:pt x="6142" y="10"/>
                  </a:cubicBezTo>
                  <a:cubicBezTo>
                    <a:pt x="6133" y="13"/>
                    <a:pt x="6118" y="13"/>
                    <a:pt x="6106" y="16"/>
                  </a:cubicBezTo>
                  <a:lnTo>
                    <a:pt x="6075" y="22"/>
                  </a:lnTo>
                  <a:cubicBezTo>
                    <a:pt x="6063" y="28"/>
                    <a:pt x="6048" y="31"/>
                    <a:pt x="6036" y="37"/>
                  </a:cubicBezTo>
                  <a:cubicBezTo>
                    <a:pt x="6027" y="40"/>
                    <a:pt x="6021" y="40"/>
                    <a:pt x="6015" y="43"/>
                  </a:cubicBezTo>
                  <a:lnTo>
                    <a:pt x="354" y="2308"/>
                  </a:lnTo>
                  <a:cubicBezTo>
                    <a:pt x="139" y="2396"/>
                    <a:pt x="0" y="2601"/>
                    <a:pt x="0" y="2830"/>
                  </a:cubicBezTo>
                  <a:lnTo>
                    <a:pt x="0" y="16418"/>
                  </a:lnTo>
                  <a:cubicBezTo>
                    <a:pt x="0" y="16744"/>
                    <a:pt x="267" y="16984"/>
                    <a:pt x="566" y="16984"/>
                  </a:cubicBezTo>
                  <a:cubicBezTo>
                    <a:pt x="635" y="16984"/>
                    <a:pt x="706" y="16971"/>
                    <a:pt x="776" y="16943"/>
                  </a:cubicBezTo>
                  <a:lnTo>
                    <a:pt x="6248" y="14754"/>
                  </a:lnTo>
                  <a:lnTo>
                    <a:pt x="12917" y="16952"/>
                  </a:lnTo>
                  <a:cubicBezTo>
                    <a:pt x="12933" y="16958"/>
                    <a:pt x="12951" y="16964"/>
                    <a:pt x="12966" y="16967"/>
                  </a:cubicBezTo>
                  <a:cubicBezTo>
                    <a:pt x="13008" y="16976"/>
                    <a:pt x="13050" y="16983"/>
                    <a:pt x="13096" y="16983"/>
                  </a:cubicBezTo>
                  <a:lnTo>
                    <a:pt x="13099" y="16983"/>
                  </a:lnTo>
                  <a:cubicBezTo>
                    <a:pt x="13156" y="16983"/>
                    <a:pt x="13213" y="16973"/>
                    <a:pt x="13271" y="16955"/>
                  </a:cubicBezTo>
                  <a:cubicBezTo>
                    <a:pt x="13283" y="16952"/>
                    <a:pt x="13295" y="16946"/>
                    <a:pt x="13307" y="16940"/>
                  </a:cubicBezTo>
                  <a:lnTo>
                    <a:pt x="18965" y="14676"/>
                  </a:lnTo>
                  <a:cubicBezTo>
                    <a:pt x="19183" y="14591"/>
                    <a:pt x="19325" y="14386"/>
                    <a:pt x="19325" y="14153"/>
                  </a:cubicBezTo>
                  <a:lnTo>
                    <a:pt x="19325" y="566"/>
                  </a:lnTo>
                  <a:cubicBezTo>
                    <a:pt x="19325" y="379"/>
                    <a:pt x="19231" y="203"/>
                    <a:pt x="19077" y="98"/>
                  </a:cubicBezTo>
                  <a:cubicBezTo>
                    <a:pt x="18981" y="33"/>
                    <a:pt x="18869" y="0"/>
                    <a:pt x="187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2" name="Google Shape;8662;p56">
              <a:extLst>
                <a:ext uri="{FF2B5EF4-FFF2-40B4-BE49-F238E27FC236}">
                  <a16:creationId xmlns:a16="http://schemas.microsoft.com/office/drawing/2014/main" id="{081F1E60-5AB0-7BDF-ADC6-1EDEC7452DFA}"/>
                </a:ext>
              </a:extLst>
            </p:cNvPr>
            <p:cNvSpPr/>
            <p:nvPr/>
          </p:nvSpPr>
          <p:spPr>
            <a:xfrm>
              <a:off x="2136375" y="2292025"/>
              <a:ext cx="36400" cy="41975"/>
            </a:xfrm>
            <a:custGeom>
              <a:avLst/>
              <a:gdLst/>
              <a:ahLst/>
              <a:cxnLst/>
              <a:rect l="l" t="t" r="r" b="b"/>
              <a:pathLst>
                <a:path w="1456" h="1679" extrusionOk="0">
                  <a:moveTo>
                    <a:pt x="820" y="1"/>
                  </a:moveTo>
                  <a:cubicBezTo>
                    <a:pt x="583" y="1"/>
                    <a:pt x="361" y="151"/>
                    <a:pt x="284" y="390"/>
                  </a:cubicBezTo>
                  <a:lnTo>
                    <a:pt x="103" y="927"/>
                  </a:lnTo>
                  <a:cubicBezTo>
                    <a:pt x="0" y="1223"/>
                    <a:pt x="160" y="1549"/>
                    <a:pt x="459" y="1649"/>
                  </a:cubicBezTo>
                  <a:cubicBezTo>
                    <a:pt x="519" y="1669"/>
                    <a:pt x="579" y="1678"/>
                    <a:pt x="639" y="1678"/>
                  </a:cubicBezTo>
                  <a:cubicBezTo>
                    <a:pt x="878" y="1678"/>
                    <a:pt x="1101" y="1525"/>
                    <a:pt x="1178" y="1284"/>
                  </a:cubicBezTo>
                  <a:lnTo>
                    <a:pt x="1356" y="746"/>
                  </a:lnTo>
                  <a:cubicBezTo>
                    <a:pt x="1456" y="450"/>
                    <a:pt x="1296" y="130"/>
                    <a:pt x="1000" y="30"/>
                  </a:cubicBezTo>
                  <a:cubicBezTo>
                    <a:pt x="940" y="10"/>
                    <a:pt x="880" y="1"/>
                    <a:pt x="8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3" name="Google Shape;8663;p56">
              <a:extLst>
                <a:ext uri="{FF2B5EF4-FFF2-40B4-BE49-F238E27FC236}">
                  <a16:creationId xmlns:a16="http://schemas.microsoft.com/office/drawing/2014/main" id="{AC892ABB-8DA4-B921-B01A-B88ACCD3E2CD}"/>
                </a:ext>
              </a:extLst>
            </p:cNvPr>
            <p:cNvSpPr/>
            <p:nvPr/>
          </p:nvSpPr>
          <p:spPr>
            <a:xfrm>
              <a:off x="2296850" y="2220800"/>
              <a:ext cx="46075" cy="51650"/>
            </a:xfrm>
            <a:custGeom>
              <a:avLst/>
              <a:gdLst/>
              <a:ahLst/>
              <a:cxnLst/>
              <a:rect l="l" t="t" r="r" b="b"/>
              <a:pathLst>
                <a:path w="1843" h="2066" extrusionOk="0">
                  <a:moveTo>
                    <a:pt x="634" y="1"/>
                  </a:moveTo>
                  <a:cubicBezTo>
                    <a:pt x="506" y="1"/>
                    <a:pt x="378" y="44"/>
                    <a:pt x="272" y="132"/>
                  </a:cubicBezTo>
                  <a:cubicBezTo>
                    <a:pt x="37" y="331"/>
                    <a:pt x="1" y="681"/>
                    <a:pt x="194" y="920"/>
                  </a:cubicBezTo>
                  <a:cubicBezTo>
                    <a:pt x="354" y="1113"/>
                    <a:pt x="487" y="1327"/>
                    <a:pt x="593" y="1557"/>
                  </a:cubicBezTo>
                  <a:cubicBezTo>
                    <a:pt x="626" y="1626"/>
                    <a:pt x="662" y="1696"/>
                    <a:pt x="698" y="1765"/>
                  </a:cubicBezTo>
                  <a:cubicBezTo>
                    <a:pt x="798" y="1957"/>
                    <a:pt x="993" y="2065"/>
                    <a:pt x="1195" y="2065"/>
                  </a:cubicBezTo>
                  <a:cubicBezTo>
                    <a:pt x="1285" y="2065"/>
                    <a:pt x="1377" y="2044"/>
                    <a:pt x="1462" y="1998"/>
                  </a:cubicBezTo>
                  <a:cubicBezTo>
                    <a:pt x="1740" y="1853"/>
                    <a:pt x="1843" y="1509"/>
                    <a:pt x="1698" y="1234"/>
                  </a:cubicBezTo>
                  <a:cubicBezTo>
                    <a:pt x="1670" y="1183"/>
                    <a:pt x="1643" y="1131"/>
                    <a:pt x="1622" y="1083"/>
                  </a:cubicBezTo>
                  <a:cubicBezTo>
                    <a:pt x="1474" y="763"/>
                    <a:pt x="1287" y="464"/>
                    <a:pt x="1061" y="195"/>
                  </a:cubicBezTo>
                  <a:cubicBezTo>
                    <a:pt x="949" y="67"/>
                    <a:pt x="792" y="1"/>
                    <a:pt x="6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4" name="Google Shape;8664;p56">
              <a:extLst>
                <a:ext uri="{FF2B5EF4-FFF2-40B4-BE49-F238E27FC236}">
                  <a16:creationId xmlns:a16="http://schemas.microsoft.com/office/drawing/2014/main" id="{92D8849B-5EA6-62AA-7E53-77EEC8C4B3BC}"/>
                </a:ext>
              </a:extLst>
            </p:cNvPr>
            <p:cNvSpPr/>
            <p:nvPr/>
          </p:nvSpPr>
          <p:spPr>
            <a:xfrm>
              <a:off x="2158650" y="2216775"/>
              <a:ext cx="47275" cy="51425"/>
            </a:xfrm>
            <a:custGeom>
              <a:avLst/>
              <a:gdLst/>
              <a:ahLst/>
              <a:cxnLst/>
              <a:rect l="l" t="t" r="r" b="b"/>
              <a:pathLst>
                <a:path w="1891" h="2057" extrusionOk="0">
                  <a:moveTo>
                    <a:pt x="1264" y="1"/>
                  </a:moveTo>
                  <a:cubicBezTo>
                    <a:pt x="1109" y="1"/>
                    <a:pt x="955" y="63"/>
                    <a:pt x="843" y="187"/>
                  </a:cubicBezTo>
                  <a:lnTo>
                    <a:pt x="846" y="184"/>
                  </a:lnTo>
                  <a:lnTo>
                    <a:pt x="846" y="184"/>
                  </a:lnTo>
                  <a:cubicBezTo>
                    <a:pt x="547" y="498"/>
                    <a:pt x="305" y="860"/>
                    <a:pt x="130" y="1256"/>
                  </a:cubicBezTo>
                  <a:cubicBezTo>
                    <a:pt x="0" y="1543"/>
                    <a:pt x="127" y="1878"/>
                    <a:pt x="414" y="2005"/>
                  </a:cubicBezTo>
                  <a:cubicBezTo>
                    <a:pt x="486" y="2038"/>
                    <a:pt x="565" y="2056"/>
                    <a:pt x="643" y="2056"/>
                  </a:cubicBezTo>
                  <a:cubicBezTo>
                    <a:pt x="867" y="2056"/>
                    <a:pt x="1069" y="1923"/>
                    <a:pt x="1163" y="1721"/>
                  </a:cubicBezTo>
                  <a:cubicBezTo>
                    <a:pt x="1286" y="1443"/>
                    <a:pt x="1455" y="1187"/>
                    <a:pt x="1664" y="966"/>
                  </a:cubicBezTo>
                  <a:cubicBezTo>
                    <a:pt x="1890" y="740"/>
                    <a:pt x="1884" y="374"/>
                    <a:pt x="1655" y="157"/>
                  </a:cubicBezTo>
                  <a:cubicBezTo>
                    <a:pt x="1544" y="52"/>
                    <a:pt x="1404" y="1"/>
                    <a:pt x="126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5" name="Google Shape;8665;p56">
              <a:extLst>
                <a:ext uri="{FF2B5EF4-FFF2-40B4-BE49-F238E27FC236}">
                  <a16:creationId xmlns:a16="http://schemas.microsoft.com/office/drawing/2014/main" id="{9763E1D9-7106-3A2B-0086-2D893F585231}"/>
                </a:ext>
              </a:extLst>
            </p:cNvPr>
            <p:cNvSpPr/>
            <p:nvPr/>
          </p:nvSpPr>
          <p:spPr>
            <a:xfrm>
              <a:off x="2426475" y="2255725"/>
              <a:ext cx="55875" cy="46900"/>
            </a:xfrm>
            <a:custGeom>
              <a:avLst/>
              <a:gdLst/>
              <a:ahLst/>
              <a:cxnLst/>
              <a:rect l="l" t="t" r="r" b="b"/>
              <a:pathLst>
                <a:path w="2235" h="1876" extrusionOk="0">
                  <a:moveTo>
                    <a:pt x="1592" y="1"/>
                  </a:moveTo>
                  <a:cubicBezTo>
                    <a:pt x="1423" y="1"/>
                    <a:pt x="1257" y="76"/>
                    <a:pt x="1144" y="220"/>
                  </a:cubicBezTo>
                  <a:cubicBezTo>
                    <a:pt x="960" y="462"/>
                    <a:pt x="734" y="667"/>
                    <a:pt x="477" y="830"/>
                  </a:cubicBezTo>
                  <a:cubicBezTo>
                    <a:pt x="0" y="1135"/>
                    <a:pt x="218" y="1875"/>
                    <a:pt x="782" y="1875"/>
                  </a:cubicBezTo>
                  <a:cubicBezTo>
                    <a:pt x="891" y="1875"/>
                    <a:pt x="997" y="1845"/>
                    <a:pt x="1087" y="1784"/>
                  </a:cubicBezTo>
                  <a:cubicBezTo>
                    <a:pt x="1452" y="1552"/>
                    <a:pt x="1776" y="1256"/>
                    <a:pt x="2041" y="912"/>
                  </a:cubicBezTo>
                  <a:cubicBezTo>
                    <a:pt x="2234" y="667"/>
                    <a:pt x="2186" y="311"/>
                    <a:pt x="1939" y="121"/>
                  </a:cubicBezTo>
                  <a:cubicBezTo>
                    <a:pt x="1835" y="40"/>
                    <a:pt x="1713" y="1"/>
                    <a:pt x="159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6" name="Google Shape;8666;p56">
              <a:extLst>
                <a:ext uri="{FF2B5EF4-FFF2-40B4-BE49-F238E27FC236}">
                  <a16:creationId xmlns:a16="http://schemas.microsoft.com/office/drawing/2014/main" id="{0E324F7E-50E9-5CC6-46F5-0097303C3681}"/>
                </a:ext>
              </a:extLst>
            </p:cNvPr>
            <p:cNvSpPr/>
            <p:nvPr/>
          </p:nvSpPr>
          <p:spPr>
            <a:xfrm>
              <a:off x="2473050" y="2192325"/>
              <a:ext cx="37000" cy="41500"/>
            </a:xfrm>
            <a:custGeom>
              <a:avLst/>
              <a:gdLst/>
              <a:ahLst/>
              <a:cxnLst/>
              <a:rect l="l" t="t" r="r" b="b"/>
              <a:pathLst>
                <a:path w="1480" h="1660" extrusionOk="0">
                  <a:moveTo>
                    <a:pt x="838" y="0"/>
                  </a:moveTo>
                  <a:cubicBezTo>
                    <a:pt x="609" y="0"/>
                    <a:pt x="393" y="140"/>
                    <a:pt x="308" y="368"/>
                  </a:cubicBezTo>
                  <a:lnTo>
                    <a:pt x="109" y="896"/>
                  </a:lnTo>
                  <a:cubicBezTo>
                    <a:pt x="0" y="1189"/>
                    <a:pt x="148" y="1515"/>
                    <a:pt x="441" y="1624"/>
                  </a:cubicBezTo>
                  <a:cubicBezTo>
                    <a:pt x="506" y="1648"/>
                    <a:pt x="573" y="1660"/>
                    <a:pt x="639" y="1660"/>
                  </a:cubicBezTo>
                  <a:cubicBezTo>
                    <a:pt x="868" y="1660"/>
                    <a:pt x="1084" y="1520"/>
                    <a:pt x="1169" y="1292"/>
                  </a:cubicBezTo>
                  <a:lnTo>
                    <a:pt x="1368" y="764"/>
                  </a:lnTo>
                  <a:cubicBezTo>
                    <a:pt x="1480" y="471"/>
                    <a:pt x="1329" y="145"/>
                    <a:pt x="1036" y="36"/>
                  </a:cubicBezTo>
                  <a:cubicBezTo>
                    <a:pt x="971" y="12"/>
                    <a:pt x="904" y="0"/>
                    <a:pt x="83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37" name="Google Shape;9676;p59">
            <a:extLst>
              <a:ext uri="{FF2B5EF4-FFF2-40B4-BE49-F238E27FC236}">
                <a16:creationId xmlns:a16="http://schemas.microsoft.com/office/drawing/2014/main" id="{56A435B2-F88B-04D0-1417-9C7F6EC74152}"/>
              </a:ext>
            </a:extLst>
          </p:cNvPr>
          <p:cNvGrpSpPr/>
          <p:nvPr/>
        </p:nvGrpSpPr>
        <p:grpSpPr>
          <a:xfrm>
            <a:off x="1301085" y="2563782"/>
            <a:ext cx="353557" cy="353557"/>
            <a:chOff x="-30806075" y="2657050"/>
            <a:chExt cx="291425" cy="291425"/>
          </a:xfrm>
          <a:solidFill>
            <a:schemeClr val="tx2">
              <a:lumMod val="75000"/>
            </a:schemeClr>
          </a:solidFill>
        </p:grpSpPr>
        <p:sp>
          <p:nvSpPr>
            <p:cNvPr id="338" name="Google Shape;9677;p59">
              <a:extLst>
                <a:ext uri="{FF2B5EF4-FFF2-40B4-BE49-F238E27FC236}">
                  <a16:creationId xmlns:a16="http://schemas.microsoft.com/office/drawing/2014/main" id="{9A24C190-0EDF-E8FF-036E-A282003BAC64}"/>
                </a:ext>
              </a:extLst>
            </p:cNvPr>
            <p:cNvSpPr/>
            <p:nvPr/>
          </p:nvSpPr>
          <p:spPr>
            <a:xfrm>
              <a:off x="-30806075" y="2657050"/>
              <a:ext cx="291425" cy="291425"/>
            </a:xfrm>
            <a:custGeom>
              <a:avLst/>
              <a:gdLst/>
              <a:ahLst/>
              <a:cxnLst/>
              <a:rect l="l" t="t" r="r" b="b"/>
              <a:pathLst>
                <a:path w="11657" h="11657" extrusionOk="0">
                  <a:moveTo>
                    <a:pt x="5828" y="693"/>
                  </a:moveTo>
                  <a:cubicBezTo>
                    <a:pt x="8664" y="693"/>
                    <a:pt x="10995" y="2993"/>
                    <a:pt x="10995" y="5828"/>
                  </a:cubicBezTo>
                  <a:cubicBezTo>
                    <a:pt x="10995" y="8664"/>
                    <a:pt x="8664" y="10995"/>
                    <a:pt x="5828" y="10995"/>
                  </a:cubicBezTo>
                  <a:cubicBezTo>
                    <a:pt x="2993" y="10995"/>
                    <a:pt x="662" y="8664"/>
                    <a:pt x="662" y="5828"/>
                  </a:cubicBezTo>
                  <a:cubicBezTo>
                    <a:pt x="662" y="2993"/>
                    <a:pt x="2993" y="693"/>
                    <a:pt x="5828" y="693"/>
                  </a:cubicBezTo>
                  <a:close/>
                  <a:moveTo>
                    <a:pt x="5828" y="0"/>
                  </a:moveTo>
                  <a:cubicBezTo>
                    <a:pt x="2583" y="0"/>
                    <a:pt x="0" y="2646"/>
                    <a:pt x="0" y="5828"/>
                  </a:cubicBezTo>
                  <a:cubicBezTo>
                    <a:pt x="0" y="9073"/>
                    <a:pt x="2646" y="11657"/>
                    <a:pt x="5828" y="11657"/>
                  </a:cubicBezTo>
                  <a:cubicBezTo>
                    <a:pt x="9042" y="11657"/>
                    <a:pt x="11657" y="9042"/>
                    <a:pt x="11657" y="5828"/>
                  </a:cubicBezTo>
                  <a:cubicBezTo>
                    <a:pt x="11657" y="2646"/>
                    <a:pt x="9042" y="0"/>
                    <a:pt x="58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9678;p59">
              <a:extLst>
                <a:ext uri="{FF2B5EF4-FFF2-40B4-BE49-F238E27FC236}">
                  <a16:creationId xmlns:a16="http://schemas.microsoft.com/office/drawing/2014/main" id="{945A0075-F285-E626-F53F-F369B24536F9}"/>
                </a:ext>
              </a:extLst>
            </p:cNvPr>
            <p:cNvSpPr/>
            <p:nvPr/>
          </p:nvSpPr>
          <p:spPr>
            <a:xfrm>
              <a:off x="-30771425" y="2692475"/>
              <a:ext cx="222125" cy="222925"/>
            </a:xfrm>
            <a:custGeom>
              <a:avLst/>
              <a:gdLst/>
              <a:ahLst/>
              <a:cxnLst/>
              <a:rect l="l" t="t" r="r" b="b"/>
              <a:pathLst>
                <a:path w="8885" h="8917" extrusionOk="0">
                  <a:moveTo>
                    <a:pt x="4442" y="725"/>
                  </a:moveTo>
                  <a:cubicBezTo>
                    <a:pt x="6522" y="725"/>
                    <a:pt x="8192" y="2427"/>
                    <a:pt x="8192" y="4474"/>
                  </a:cubicBezTo>
                  <a:cubicBezTo>
                    <a:pt x="8192" y="6522"/>
                    <a:pt x="6522" y="8192"/>
                    <a:pt x="4442" y="8192"/>
                  </a:cubicBezTo>
                  <a:cubicBezTo>
                    <a:pt x="2363" y="8192"/>
                    <a:pt x="693" y="6522"/>
                    <a:pt x="693" y="4474"/>
                  </a:cubicBezTo>
                  <a:cubicBezTo>
                    <a:pt x="693" y="2427"/>
                    <a:pt x="2395" y="725"/>
                    <a:pt x="4442" y="725"/>
                  </a:cubicBezTo>
                  <a:close/>
                  <a:moveTo>
                    <a:pt x="4442" y="1"/>
                  </a:moveTo>
                  <a:cubicBezTo>
                    <a:pt x="1985" y="1"/>
                    <a:pt x="0" y="2017"/>
                    <a:pt x="0" y="4474"/>
                  </a:cubicBezTo>
                  <a:cubicBezTo>
                    <a:pt x="0" y="6900"/>
                    <a:pt x="1985" y="8917"/>
                    <a:pt x="4442" y="8917"/>
                  </a:cubicBezTo>
                  <a:cubicBezTo>
                    <a:pt x="6868" y="8917"/>
                    <a:pt x="8885" y="6900"/>
                    <a:pt x="8885" y="4474"/>
                  </a:cubicBezTo>
                  <a:cubicBezTo>
                    <a:pt x="8885" y="2017"/>
                    <a:pt x="6868" y="1"/>
                    <a:pt x="4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9679;p59">
              <a:extLst>
                <a:ext uri="{FF2B5EF4-FFF2-40B4-BE49-F238E27FC236}">
                  <a16:creationId xmlns:a16="http://schemas.microsoft.com/office/drawing/2014/main" id="{A53C2A1C-B226-830D-0274-52070256B78F}"/>
                </a:ext>
              </a:extLst>
            </p:cNvPr>
            <p:cNvSpPr/>
            <p:nvPr/>
          </p:nvSpPr>
          <p:spPr>
            <a:xfrm>
              <a:off x="-30669050" y="2726350"/>
              <a:ext cx="52025" cy="119150"/>
            </a:xfrm>
            <a:custGeom>
              <a:avLst/>
              <a:gdLst/>
              <a:ahLst/>
              <a:cxnLst/>
              <a:rect l="l" t="t" r="r" b="b"/>
              <a:pathLst>
                <a:path w="2081" h="4766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3056"/>
                  </a:lnTo>
                  <a:cubicBezTo>
                    <a:pt x="1" y="3151"/>
                    <a:pt x="32" y="3277"/>
                    <a:pt x="95" y="3308"/>
                  </a:cubicBezTo>
                  <a:lnTo>
                    <a:pt x="1482" y="4695"/>
                  </a:lnTo>
                  <a:cubicBezTo>
                    <a:pt x="1545" y="4742"/>
                    <a:pt x="1631" y="4766"/>
                    <a:pt x="1718" y="4766"/>
                  </a:cubicBezTo>
                  <a:cubicBezTo>
                    <a:pt x="1805" y="4766"/>
                    <a:pt x="1891" y="4742"/>
                    <a:pt x="1954" y="4695"/>
                  </a:cubicBezTo>
                  <a:cubicBezTo>
                    <a:pt x="2080" y="4569"/>
                    <a:pt x="2080" y="4317"/>
                    <a:pt x="1954" y="4222"/>
                  </a:cubicBezTo>
                  <a:lnTo>
                    <a:pt x="694" y="2962"/>
                  </a:lnTo>
                  <a:lnTo>
                    <a:pt x="694" y="347"/>
                  </a:ln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ZoneTexte 343">
            <a:extLst>
              <a:ext uri="{FF2B5EF4-FFF2-40B4-BE49-F238E27FC236}">
                <a16:creationId xmlns:a16="http://schemas.microsoft.com/office/drawing/2014/main" id="{003F3237-3A92-41D5-7B39-97CBE82169E6}"/>
              </a:ext>
            </a:extLst>
          </p:cNvPr>
          <p:cNvSpPr txBox="1"/>
          <p:nvPr/>
        </p:nvSpPr>
        <p:spPr>
          <a:xfrm>
            <a:off x="3248871" y="3924300"/>
            <a:ext cx="22889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</a:rPr>
              <a:t>Consulter le code d’accès au site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345" name="Google Shape;733;p36">
            <a:extLst>
              <a:ext uri="{FF2B5EF4-FFF2-40B4-BE49-F238E27FC236}">
                <a16:creationId xmlns:a16="http://schemas.microsoft.com/office/drawing/2014/main" id="{C9336D97-633A-B6F3-12EA-929662C956E8}"/>
              </a:ext>
            </a:extLst>
          </p:cNvPr>
          <p:cNvSpPr txBox="1">
            <a:spLocks/>
          </p:cNvSpPr>
          <p:nvPr/>
        </p:nvSpPr>
        <p:spPr>
          <a:xfrm>
            <a:off x="2502973" y="3174660"/>
            <a:ext cx="41172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dirty="0"/>
              <a:t>Technicien Supérieur</a:t>
            </a:r>
          </a:p>
        </p:txBody>
      </p:sp>
      <p:cxnSp>
        <p:nvCxnSpPr>
          <p:cNvPr id="346" name="Google Shape;781;p37">
            <a:extLst>
              <a:ext uri="{FF2B5EF4-FFF2-40B4-BE49-F238E27FC236}">
                <a16:creationId xmlns:a16="http://schemas.microsoft.com/office/drawing/2014/main" id="{44DC641D-E23E-2479-9F67-ECF4401F50DA}"/>
              </a:ext>
            </a:extLst>
          </p:cNvPr>
          <p:cNvCxnSpPr>
            <a:cxnSpLocks/>
          </p:cNvCxnSpPr>
          <p:nvPr/>
        </p:nvCxnSpPr>
        <p:spPr>
          <a:xfrm flipV="1">
            <a:off x="4359523" y="3687808"/>
            <a:ext cx="0" cy="236492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9" name="Google Shape;9540;p59">
            <a:extLst>
              <a:ext uri="{FF2B5EF4-FFF2-40B4-BE49-F238E27FC236}">
                <a16:creationId xmlns:a16="http://schemas.microsoft.com/office/drawing/2014/main" id="{AF12A00A-A922-3319-8437-04681DA659B2}"/>
              </a:ext>
            </a:extLst>
          </p:cNvPr>
          <p:cNvGrpSpPr/>
          <p:nvPr/>
        </p:nvGrpSpPr>
        <p:grpSpPr>
          <a:xfrm>
            <a:off x="4176997" y="4610079"/>
            <a:ext cx="365052" cy="352162"/>
            <a:chOff x="-32243500" y="2299850"/>
            <a:chExt cx="300900" cy="290275"/>
          </a:xfrm>
          <a:solidFill>
            <a:schemeClr val="tx2">
              <a:lumMod val="75000"/>
            </a:schemeClr>
          </a:solidFill>
        </p:grpSpPr>
        <p:sp>
          <p:nvSpPr>
            <p:cNvPr id="350" name="Google Shape;9541;p59">
              <a:extLst>
                <a:ext uri="{FF2B5EF4-FFF2-40B4-BE49-F238E27FC236}">
                  <a16:creationId xmlns:a16="http://schemas.microsoft.com/office/drawing/2014/main" id="{6F2D86A3-F065-19E9-DBAA-E1B22691919C}"/>
                </a:ext>
              </a:extLst>
            </p:cNvPr>
            <p:cNvSpPr/>
            <p:nvPr/>
          </p:nvSpPr>
          <p:spPr>
            <a:xfrm>
              <a:off x="-32243500" y="2299850"/>
              <a:ext cx="300900" cy="290275"/>
            </a:xfrm>
            <a:custGeom>
              <a:avLst/>
              <a:gdLst/>
              <a:ahLst/>
              <a:cxnLst/>
              <a:rect l="l" t="t" r="r" b="b"/>
              <a:pathLst>
                <a:path w="12036" h="11611" extrusionOk="0">
                  <a:moveTo>
                    <a:pt x="7955" y="654"/>
                  </a:moveTo>
                  <a:cubicBezTo>
                    <a:pt x="8743" y="654"/>
                    <a:pt x="9531" y="946"/>
                    <a:pt x="10114" y="1529"/>
                  </a:cubicBezTo>
                  <a:cubicBezTo>
                    <a:pt x="11311" y="2726"/>
                    <a:pt x="11311" y="4679"/>
                    <a:pt x="10114" y="5876"/>
                  </a:cubicBezTo>
                  <a:cubicBezTo>
                    <a:pt x="9540" y="6450"/>
                    <a:pt x="8752" y="6766"/>
                    <a:pt x="7951" y="6766"/>
                  </a:cubicBezTo>
                  <a:cubicBezTo>
                    <a:pt x="7565" y="6766"/>
                    <a:pt x="7175" y="6692"/>
                    <a:pt x="6806" y="6538"/>
                  </a:cubicBezTo>
                  <a:cubicBezTo>
                    <a:pt x="6759" y="6526"/>
                    <a:pt x="6709" y="6519"/>
                    <a:pt x="6661" y="6519"/>
                  </a:cubicBezTo>
                  <a:cubicBezTo>
                    <a:pt x="6577" y="6519"/>
                    <a:pt x="6499" y="6541"/>
                    <a:pt x="6459" y="6601"/>
                  </a:cubicBezTo>
                  <a:lnTo>
                    <a:pt x="5545" y="7514"/>
                  </a:lnTo>
                  <a:lnTo>
                    <a:pt x="4726" y="7514"/>
                  </a:lnTo>
                  <a:cubicBezTo>
                    <a:pt x="4537" y="7514"/>
                    <a:pt x="4380" y="7672"/>
                    <a:pt x="4380" y="7861"/>
                  </a:cubicBezTo>
                  <a:lnTo>
                    <a:pt x="4380" y="8460"/>
                  </a:lnTo>
                  <a:lnTo>
                    <a:pt x="3907" y="8428"/>
                  </a:lnTo>
                  <a:cubicBezTo>
                    <a:pt x="3813" y="8428"/>
                    <a:pt x="3687" y="8428"/>
                    <a:pt x="3655" y="8491"/>
                  </a:cubicBezTo>
                  <a:cubicBezTo>
                    <a:pt x="3592" y="8554"/>
                    <a:pt x="3529" y="8649"/>
                    <a:pt x="3529" y="8743"/>
                  </a:cubicBezTo>
                  <a:lnTo>
                    <a:pt x="3466" y="9531"/>
                  </a:lnTo>
                  <a:lnTo>
                    <a:pt x="2678" y="9594"/>
                  </a:lnTo>
                  <a:cubicBezTo>
                    <a:pt x="2584" y="9594"/>
                    <a:pt x="2521" y="9657"/>
                    <a:pt x="2426" y="9720"/>
                  </a:cubicBezTo>
                  <a:cubicBezTo>
                    <a:pt x="2395" y="9814"/>
                    <a:pt x="2363" y="9877"/>
                    <a:pt x="2363" y="9972"/>
                  </a:cubicBezTo>
                  <a:lnTo>
                    <a:pt x="2426" y="10665"/>
                  </a:lnTo>
                  <a:lnTo>
                    <a:pt x="2174" y="10949"/>
                  </a:lnTo>
                  <a:lnTo>
                    <a:pt x="694" y="10949"/>
                  </a:lnTo>
                  <a:lnTo>
                    <a:pt x="694" y="9499"/>
                  </a:lnTo>
                  <a:lnTo>
                    <a:pt x="757" y="9499"/>
                  </a:lnTo>
                  <a:lnTo>
                    <a:pt x="5041" y="5215"/>
                  </a:lnTo>
                  <a:cubicBezTo>
                    <a:pt x="5104" y="5120"/>
                    <a:pt x="5167" y="4963"/>
                    <a:pt x="5104" y="4837"/>
                  </a:cubicBezTo>
                  <a:cubicBezTo>
                    <a:pt x="4695" y="3702"/>
                    <a:pt x="4947" y="2411"/>
                    <a:pt x="5797" y="1529"/>
                  </a:cubicBezTo>
                  <a:cubicBezTo>
                    <a:pt x="6380" y="946"/>
                    <a:pt x="7168" y="654"/>
                    <a:pt x="7955" y="654"/>
                  </a:cubicBezTo>
                  <a:close/>
                  <a:moveTo>
                    <a:pt x="7936" y="1"/>
                  </a:moveTo>
                  <a:cubicBezTo>
                    <a:pt x="6971" y="1"/>
                    <a:pt x="6002" y="363"/>
                    <a:pt x="5262" y="1088"/>
                  </a:cubicBezTo>
                  <a:cubicBezTo>
                    <a:pt x="4285" y="2096"/>
                    <a:pt x="3939" y="3576"/>
                    <a:pt x="4380" y="4931"/>
                  </a:cubicBezTo>
                  <a:lnTo>
                    <a:pt x="126" y="9184"/>
                  </a:lnTo>
                  <a:cubicBezTo>
                    <a:pt x="32" y="9247"/>
                    <a:pt x="0" y="9342"/>
                    <a:pt x="0" y="9405"/>
                  </a:cubicBezTo>
                  <a:lnTo>
                    <a:pt x="0" y="11358"/>
                  </a:lnTo>
                  <a:cubicBezTo>
                    <a:pt x="32" y="11453"/>
                    <a:pt x="189" y="11610"/>
                    <a:pt x="379" y="11610"/>
                  </a:cubicBezTo>
                  <a:lnTo>
                    <a:pt x="2332" y="11610"/>
                  </a:lnTo>
                  <a:cubicBezTo>
                    <a:pt x="2395" y="11610"/>
                    <a:pt x="2521" y="11579"/>
                    <a:pt x="2552" y="11516"/>
                  </a:cubicBezTo>
                  <a:lnTo>
                    <a:pt x="3025" y="11043"/>
                  </a:lnTo>
                  <a:cubicBezTo>
                    <a:pt x="3119" y="10949"/>
                    <a:pt x="3151" y="10823"/>
                    <a:pt x="3119" y="10759"/>
                  </a:cubicBezTo>
                  <a:lnTo>
                    <a:pt x="3025" y="10255"/>
                  </a:lnTo>
                  <a:lnTo>
                    <a:pt x="3750" y="10161"/>
                  </a:lnTo>
                  <a:cubicBezTo>
                    <a:pt x="3907" y="10161"/>
                    <a:pt x="4002" y="10003"/>
                    <a:pt x="4065" y="9846"/>
                  </a:cubicBezTo>
                  <a:lnTo>
                    <a:pt x="4128" y="9153"/>
                  </a:lnTo>
                  <a:lnTo>
                    <a:pt x="4663" y="9216"/>
                  </a:lnTo>
                  <a:cubicBezTo>
                    <a:pt x="4726" y="9216"/>
                    <a:pt x="4852" y="9216"/>
                    <a:pt x="4915" y="9153"/>
                  </a:cubicBezTo>
                  <a:cubicBezTo>
                    <a:pt x="5010" y="9058"/>
                    <a:pt x="5041" y="8995"/>
                    <a:pt x="5041" y="8901"/>
                  </a:cubicBezTo>
                  <a:lnTo>
                    <a:pt x="5041" y="8271"/>
                  </a:lnTo>
                  <a:lnTo>
                    <a:pt x="5671" y="8271"/>
                  </a:lnTo>
                  <a:cubicBezTo>
                    <a:pt x="5734" y="8271"/>
                    <a:pt x="5829" y="8239"/>
                    <a:pt x="5892" y="8145"/>
                  </a:cubicBezTo>
                  <a:lnTo>
                    <a:pt x="6774" y="7325"/>
                  </a:lnTo>
                  <a:cubicBezTo>
                    <a:pt x="7153" y="7452"/>
                    <a:pt x="7548" y="7514"/>
                    <a:pt x="7941" y="7514"/>
                  </a:cubicBezTo>
                  <a:cubicBezTo>
                    <a:pt x="8920" y="7514"/>
                    <a:pt x="9889" y="7131"/>
                    <a:pt x="10586" y="6412"/>
                  </a:cubicBezTo>
                  <a:cubicBezTo>
                    <a:pt x="12035" y="4963"/>
                    <a:pt x="12035" y="2568"/>
                    <a:pt x="10586" y="1088"/>
                  </a:cubicBezTo>
                  <a:cubicBezTo>
                    <a:pt x="9862" y="363"/>
                    <a:pt x="8901" y="1"/>
                    <a:pt x="79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9542;p59">
              <a:extLst>
                <a:ext uri="{FF2B5EF4-FFF2-40B4-BE49-F238E27FC236}">
                  <a16:creationId xmlns:a16="http://schemas.microsoft.com/office/drawing/2014/main" id="{7E4FD3F0-E8CF-AD9E-2E0A-0640AEDFB2CC}"/>
                </a:ext>
              </a:extLst>
            </p:cNvPr>
            <p:cNvSpPr/>
            <p:nvPr/>
          </p:nvSpPr>
          <p:spPr>
            <a:xfrm>
              <a:off x="-32048175" y="2342775"/>
              <a:ext cx="55950" cy="51025"/>
            </a:xfrm>
            <a:custGeom>
              <a:avLst/>
              <a:gdLst/>
              <a:ahLst/>
              <a:cxnLst/>
              <a:rect l="l" t="t" r="r" b="b"/>
              <a:pathLst>
                <a:path w="2238" h="2041" extrusionOk="0">
                  <a:moveTo>
                    <a:pt x="1119" y="662"/>
                  </a:moveTo>
                  <a:cubicBezTo>
                    <a:pt x="1206" y="662"/>
                    <a:pt x="1292" y="694"/>
                    <a:pt x="1355" y="757"/>
                  </a:cubicBezTo>
                  <a:cubicBezTo>
                    <a:pt x="1481" y="883"/>
                    <a:pt x="1481" y="1135"/>
                    <a:pt x="1355" y="1229"/>
                  </a:cubicBezTo>
                  <a:cubicBezTo>
                    <a:pt x="1292" y="1292"/>
                    <a:pt x="1206" y="1324"/>
                    <a:pt x="1119" y="1324"/>
                  </a:cubicBezTo>
                  <a:cubicBezTo>
                    <a:pt x="1032" y="1324"/>
                    <a:pt x="946" y="1292"/>
                    <a:pt x="883" y="1229"/>
                  </a:cubicBezTo>
                  <a:cubicBezTo>
                    <a:pt x="725" y="1135"/>
                    <a:pt x="725" y="914"/>
                    <a:pt x="883" y="757"/>
                  </a:cubicBezTo>
                  <a:cubicBezTo>
                    <a:pt x="946" y="694"/>
                    <a:pt x="1032" y="662"/>
                    <a:pt x="1119" y="662"/>
                  </a:cubicBezTo>
                  <a:close/>
                  <a:moveTo>
                    <a:pt x="1115" y="1"/>
                  </a:moveTo>
                  <a:cubicBezTo>
                    <a:pt x="851" y="1"/>
                    <a:pt x="584" y="95"/>
                    <a:pt x="379" y="284"/>
                  </a:cubicBezTo>
                  <a:cubicBezTo>
                    <a:pt x="1" y="694"/>
                    <a:pt x="1" y="1355"/>
                    <a:pt x="379" y="1733"/>
                  </a:cubicBezTo>
                  <a:cubicBezTo>
                    <a:pt x="599" y="1938"/>
                    <a:pt x="867" y="2041"/>
                    <a:pt x="1127" y="2041"/>
                  </a:cubicBezTo>
                  <a:cubicBezTo>
                    <a:pt x="1387" y="2041"/>
                    <a:pt x="1639" y="1938"/>
                    <a:pt x="1828" y="1733"/>
                  </a:cubicBezTo>
                  <a:cubicBezTo>
                    <a:pt x="2238" y="1355"/>
                    <a:pt x="2238" y="694"/>
                    <a:pt x="1828" y="284"/>
                  </a:cubicBezTo>
                  <a:cubicBezTo>
                    <a:pt x="1639" y="95"/>
                    <a:pt x="1379" y="1"/>
                    <a:pt x="11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326" grpId="0"/>
      <p:bldP spid="344" grpId="0"/>
      <p:bldP spid="3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5"/>
          <p:cNvSpPr txBox="1">
            <a:spLocks noGrp="1"/>
          </p:cNvSpPr>
          <p:nvPr>
            <p:ph type="title"/>
          </p:nvPr>
        </p:nvSpPr>
        <p:spPr>
          <a:xfrm>
            <a:off x="522317" y="21870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Les besoins non fonctionnels </a:t>
            </a:r>
          </a:p>
        </p:txBody>
      </p:sp>
      <p:sp>
        <p:nvSpPr>
          <p:cNvPr id="15" name="Google Shape;7184;p52">
            <a:extLst>
              <a:ext uri="{FF2B5EF4-FFF2-40B4-BE49-F238E27FC236}">
                <a16:creationId xmlns:a16="http://schemas.microsoft.com/office/drawing/2014/main" id="{4844654A-4404-4672-9A32-6BE0E30E9424}"/>
              </a:ext>
            </a:extLst>
          </p:cNvPr>
          <p:cNvSpPr/>
          <p:nvPr/>
        </p:nvSpPr>
        <p:spPr>
          <a:xfrm>
            <a:off x="2690018" y="4048192"/>
            <a:ext cx="1775106" cy="661067"/>
          </a:xfrm>
          <a:custGeom>
            <a:avLst/>
            <a:gdLst/>
            <a:ahLst/>
            <a:cxnLst/>
            <a:rect l="l" t="t" r="r" b="b"/>
            <a:pathLst>
              <a:path w="128485" h="36518" extrusionOk="0">
                <a:moveTo>
                  <a:pt x="2706" y="1"/>
                </a:moveTo>
                <a:lnTo>
                  <a:pt x="1" y="326"/>
                </a:lnTo>
                <a:cubicBezTo>
                  <a:pt x="1461" y="10577"/>
                  <a:pt x="6547" y="19612"/>
                  <a:pt x="13850" y="26130"/>
                </a:cubicBezTo>
                <a:cubicBezTo>
                  <a:pt x="21288" y="32568"/>
                  <a:pt x="30999" y="36517"/>
                  <a:pt x="41575" y="36517"/>
                </a:cubicBezTo>
                <a:lnTo>
                  <a:pt x="128484" y="36517"/>
                </a:lnTo>
                <a:lnTo>
                  <a:pt x="128484" y="33812"/>
                </a:lnTo>
                <a:lnTo>
                  <a:pt x="41575" y="33812"/>
                </a:lnTo>
                <a:cubicBezTo>
                  <a:pt x="31675" y="33812"/>
                  <a:pt x="22641" y="30188"/>
                  <a:pt x="15662" y="24102"/>
                </a:cubicBezTo>
                <a:cubicBezTo>
                  <a:pt x="8792" y="18016"/>
                  <a:pt x="4058" y="9468"/>
                  <a:pt x="2706" y="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185;p52">
            <a:extLst>
              <a:ext uri="{FF2B5EF4-FFF2-40B4-BE49-F238E27FC236}">
                <a16:creationId xmlns:a16="http://schemas.microsoft.com/office/drawing/2014/main" id="{055B8531-5B84-46B1-A87D-D931D742EFD6}"/>
              </a:ext>
            </a:extLst>
          </p:cNvPr>
          <p:cNvSpPr/>
          <p:nvPr/>
        </p:nvSpPr>
        <p:spPr>
          <a:xfrm>
            <a:off x="2693015" y="3166836"/>
            <a:ext cx="699197" cy="642440"/>
          </a:xfrm>
          <a:custGeom>
            <a:avLst/>
            <a:gdLst/>
            <a:ahLst/>
            <a:cxnLst/>
            <a:rect l="l" t="t" r="r" b="b"/>
            <a:pathLst>
              <a:path w="50609" h="35489" extrusionOk="0">
                <a:moveTo>
                  <a:pt x="41358" y="0"/>
                </a:moveTo>
                <a:cubicBezTo>
                  <a:pt x="30998" y="0"/>
                  <a:pt x="21423" y="3814"/>
                  <a:pt x="14093" y="10144"/>
                </a:cubicBezTo>
                <a:cubicBezTo>
                  <a:pt x="6762" y="16338"/>
                  <a:pt x="1596" y="25129"/>
                  <a:pt x="0" y="35029"/>
                </a:cubicBezTo>
                <a:lnTo>
                  <a:pt x="2597" y="35489"/>
                </a:lnTo>
                <a:cubicBezTo>
                  <a:pt x="4166" y="26238"/>
                  <a:pt x="9034" y="18015"/>
                  <a:pt x="15905" y="12173"/>
                </a:cubicBezTo>
                <a:cubicBezTo>
                  <a:pt x="22775" y="6303"/>
                  <a:pt x="31675" y="2705"/>
                  <a:pt x="41358" y="2705"/>
                </a:cubicBezTo>
                <a:lnTo>
                  <a:pt x="50609" y="2705"/>
                </a:lnTo>
                <a:lnTo>
                  <a:pt x="50609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" name="Google Shape;7186;p52">
            <a:extLst>
              <a:ext uri="{FF2B5EF4-FFF2-40B4-BE49-F238E27FC236}">
                <a16:creationId xmlns:a16="http://schemas.microsoft.com/office/drawing/2014/main" id="{A37946B7-B8E8-4E2D-B9D1-734CEA4CB8BC}"/>
              </a:ext>
            </a:extLst>
          </p:cNvPr>
          <p:cNvSpPr/>
          <p:nvPr/>
        </p:nvSpPr>
        <p:spPr>
          <a:xfrm>
            <a:off x="3588378" y="2554768"/>
            <a:ext cx="2584911" cy="661067"/>
          </a:xfrm>
          <a:custGeom>
            <a:avLst/>
            <a:gdLst/>
            <a:ahLst/>
            <a:cxnLst/>
            <a:rect l="l" t="t" r="r" b="b"/>
            <a:pathLst>
              <a:path w="187100" h="36518" extrusionOk="0">
                <a:moveTo>
                  <a:pt x="184395" y="1"/>
                </a:moveTo>
                <a:cubicBezTo>
                  <a:pt x="183150" y="9468"/>
                  <a:pt x="178309" y="17908"/>
                  <a:pt x="171438" y="23994"/>
                </a:cubicBezTo>
                <a:cubicBezTo>
                  <a:pt x="164432" y="30080"/>
                  <a:pt x="155425" y="33812"/>
                  <a:pt x="145498" y="33812"/>
                </a:cubicBezTo>
                <a:lnTo>
                  <a:pt x="1" y="33812"/>
                </a:lnTo>
                <a:lnTo>
                  <a:pt x="1" y="36517"/>
                </a:lnTo>
                <a:lnTo>
                  <a:pt x="145498" y="36517"/>
                </a:lnTo>
                <a:cubicBezTo>
                  <a:pt x="156101" y="36517"/>
                  <a:pt x="165785" y="32568"/>
                  <a:pt x="173223" y="26022"/>
                </a:cubicBezTo>
                <a:cubicBezTo>
                  <a:pt x="180554" y="19612"/>
                  <a:pt x="185747" y="10469"/>
                  <a:pt x="187100" y="326"/>
                </a:cubicBezTo>
                <a:lnTo>
                  <a:pt x="184395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7187;p52">
            <a:extLst>
              <a:ext uri="{FF2B5EF4-FFF2-40B4-BE49-F238E27FC236}">
                <a16:creationId xmlns:a16="http://schemas.microsoft.com/office/drawing/2014/main" id="{5027B5E6-D1A6-4653-A870-01CE427E2B76}"/>
              </a:ext>
            </a:extLst>
          </p:cNvPr>
          <p:cNvSpPr/>
          <p:nvPr/>
        </p:nvSpPr>
        <p:spPr>
          <a:xfrm>
            <a:off x="4969558" y="1673414"/>
            <a:ext cx="1198840" cy="621876"/>
          </a:xfrm>
          <a:custGeom>
            <a:avLst/>
            <a:gdLst/>
            <a:ahLst/>
            <a:cxnLst/>
            <a:rect l="l" t="t" r="r" b="b"/>
            <a:pathLst>
              <a:path w="86774" h="34353" extrusionOk="0">
                <a:moveTo>
                  <a:pt x="0" y="0"/>
                </a:moveTo>
                <a:lnTo>
                  <a:pt x="0" y="2705"/>
                </a:lnTo>
                <a:lnTo>
                  <a:pt x="45524" y="2705"/>
                </a:lnTo>
                <a:cubicBezTo>
                  <a:pt x="54991" y="2705"/>
                  <a:pt x="63674" y="6195"/>
                  <a:pt x="70545" y="11821"/>
                </a:cubicBezTo>
                <a:cubicBezTo>
                  <a:pt x="77415" y="17582"/>
                  <a:pt x="82284" y="25454"/>
                  <a:pt x="84177" y="34353"/>
                </a:cubicBezTo>
                <a:lnTo>
                  <a:pt x="86774" y="33920"/>
                </a:lnTo>
                <a:cubicBezTo>
                  <a:pt x="84854" y="24345"/>
                  <a:pt x="79579" y="15878"/>
                  <a:pt x="72249" y="9792"/>
                </a:cubicBezTo>
                <a:cubicBezTo>
                  <a:pt x="65027" y="3706"/>
                  <a:pt x="55668" y="0"/>
                  <a:pt x="45524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" name="Google Shape;7188;p52">
            <a:extLst>
              <a:ext uri="{FF2B5EF4-FFF2-40B4-BE49-F238E27FC236}">
                <a16:creationId xmlns:a16="http://schemas.microsoft.com/office/drawing/2014/main" id="{852F2673-56E1-42EA-B3BD-70800DF85241}"/>
              </a:ext>
            </a:extLst>
          </p:cNvPr>
          <p:cNvSpPr/>
          <p:nvPr/>
        </p:nvSpPr>
        <p:spPr>
          <a:xfrm>
            <a:off x="2777095" y="1673415"/>
            <a:ext cx="1985491" cy="48986"/>
          </a:xfrm>
          <a:custGeom>
            <a:avLst/>
            <a:gdLst/>
            <a:ahLst/>
            <a:cxnLst/>
            <a:rect l="l" t="t" r="r" b="b"/>
            <a:pathLst>
              <a:path w="143713" h="2706" extrusionOk="0">
                <a:moveTo>
                  <a:pt x="0" y="0"/>
                </a:moveTo>
                <a:lnTo>
                  <a:pt x="0" y="2705"/>
                </a:lnTo>
                <a:lnTo>
                  <a:pt x="143712" y="2705"/>
                </a:lnTo>
                <a:lnTo>
                  <a:pt x="14371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7189;p52">
            <a:extLst>
              <a:ext uri="{FF2B5EF4-FFF2-40B4-BE49-F238E27FC236}">
                <a16:creationId xmlns:a16="http://schemas.microsoft.com/office/drawing/2014/main" id="{2A9A83FF-3C9D-4B97-BBE4-1F0584BE7DB3}"/>
              </a:ext>
            </a:extLst>
          </p:cNvPr>
          <p:cNvSpPr/>
          <p:nvPr/>
        </p:nvSpPr>
        <p:spPr>
          <a:xfrm>
            <a:off x="4659081" y="4649431"/>
            <a:ext cx="1446527" cy="59820"/>
          </a:xfrm>
          <a:custGeom>
            <a:avLst/>
            <a:gdLst/>
            <a:ahLst/>
            <a:cxnLst/>
            <a:rect l="l" t="t" r="r" b="b"/>
            <a:pathLst>
              <a:path w="106520" h="2706" extrusionOk="0">
                <a:moveTo>
                  <a:pt x="0" y="0"/>
                </a:moveTo>
                <a:lnTo>
                  <a:pt x="0" y="2705"/>
                </a:lnTo>
                <a:lnTo>
                  <a:pt x="106520" y="2705"/>
                </a:lnTo>
                <a:lnTo>
                  <a:pt x="10652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" name="Google Shape;7191;p52">
            <a:extLst>
              <a:ext uri="{FF2B5EF4-FFF2-40B4-BE49-F238E27FC236}">
                <a16:creationId xmlns:a16="http://schemas.microsoft.com/office/drawing/2014/main" id="{FE075C2C-FF07-4D2B-8F53-622D14C12A2D}"/>
              </a:ext>
            </a:extLst>
          </p:cNvPr>
          <p:cNvSpPr/>
          <p:nvPr/>
        </p:nvSpPr>
        <p:spPr>
          <a:xfrm rot="5400000">
            <a:off x="4723269" y="1600910"/>
            <a:ext cx="293201" cy="193959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7192;p52">
            <a:extLst>
              <a:ext uri="{FF2B5EF4-FFF2-40B4-BE49-F238E27FC236}">
                <a16:creationId xmlns:a16="http://schemas.microsoft.com/office/drawing/2014/main" id="{12151060-1397-412F-BFCD-53640BF29505}"/>
              </a:ext>
            </a:extLst>
          </p:cNvPr>
          <p:cNvSpPr/>
          <p:nvPr/>
        </p:nvSpPr>
        <p:spPr>
          <a:xfrm rot="5400000">
            <a:off x="6005370" y="2318305"/>
            <a:ext cx="293201" cy="193959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7193;p52">
            <a:extLst>
              <a:ext uri="{FF2B5EF4-FFF2-40B4-BE49-F238E27FC236}">
                <a16:creationId xmlns:a16="http://schemas.microsoft.com/office/drawing/2014/main" id="{A9BEB93B-F518-437B-A170-C0EC581FC8AB}"/>
              </a:ext>
            </a:extLst>
          </p:cNvPr>
          <p:cNvSpPr/>
          <p:nvPr/>
        </p:nvSpPr>
        <p:spPr>
          <a:xfrm rot="5400000">
            <a:off x="4415503" y="4590895"/>
            <a:ext cx="293201" cy="193959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7194;p52">
            <a:extLst>
              <a:ext uri="{FF2B5EF4-FFF2-40B4-BE49-F238E27FC236}">
                <a16:creationId xmlns:a16="http://schemas.microsoft.com/office/drawing/2014/main" id="{C47A372E-32EA-42E5-8ED7-4FA82DBC6A38}"/>
              </a:ext>
            </a:extLst>
          </p:cNvPr>
          <p:cNvSpPr/>
          <p:nvPr/>
        </p:nvSpPr>
        <p:spPr>
          <a:xfrm rot="5400000">
            <a:off x="2568227" y="3826007"/>
            <a:ext cx="293201" cy="193959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7195;p52">
            <a:extLst>
              <a:ext uri="{FF2B5EF4-FFF2-40B4-BE49-F238E27FC236}">
                <a16:creationId xmlns:a16="http://schemas.microsoft.com/office/drawing/2014/main" id="{F2B79139-150C-4EC0-B787-8CFFD618B803}"/>
              </a:ext>
            </a:extLst>
          </p:cNvPr>
          <p:cNvSpPr/>
          <p:nvPr/>
        </p:nvSpPr>
        <p:spPr>
          <a:xfrm rot="5400000">
            <a:off x="3342603" y="3086535"/>
            <a:ext cx="293201" cy="193959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5491E4-7D3E-473F-88D4-CD9C495AC63E}"/>
              </a:ext>
            </a:extLst>
          </p:cNvPr>
          <p:cNvSpPr/>
          <p:nvPr/>
        </p:nvSpPr>
        <p:spPr>
          <a:xfrm>
            <a:off x="2581768" y="988769"/>
            <a:ext cx="4572000" cy="5618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9700" algn="ctr">
              <a:lnSpc>
                <a:spcPct val="115000"/>
              </a:lnSpc>
              <a:buClr>
                <a:schemeClr val="lt2"/>
              </a:buClr>
              <a:buSzPts val="1400"/>
            </a:pPr>
            <a:r>
              <a:rPr lang="fr-FR" b="1" dirty="0">
                <a:solidFill>
                  <a:schemeClr val="dk1"/>
                </a:solidFill>
                <a:latin typeface="Barlow"/>
              </a:rPr>
              <a:t>L’ergonomie des interfaces</a:t>
            </a:r>
          </a:p>
          <a:p>
            <a:pPr marL="139700" algn="ctr">
              <a:lnSpc>
                <a:spcPct val="115000"/>
              </a:lnSpc>
              <a:buClr>
                <a:schemeClr val="lt2"/>
              </a:buClr>
              <a:buSzPts val="1400"/>
            </a:pPr>
            <a:r>
              <a:rPr lang="fr-FR" b="1" dirty="0">
                <a:solidFill>
                  <a:schemeClr val="dk1"/>
                </a:solidFill>
                <a:latin typeface="Barlow"/>
              </a:rPr>
              <a:t> et la facilité d’utilisation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3BA2A-7E46-49F4-9AE7-A5CBDC1EAA4C}"/>
              </a:ext>
            </a:extLst>
          </p:cNvPr>
          <p:cNvSpPr/>
          <p:nvPr/>
        </p:nvSpPr>
        <p:spPr>
          <a:xfrm>
            <a:off x="6246849" y="2276592"/>
            <a:ext cx="13147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dk1"/>
                </a:solidFill>
                <a:latin typeface="Barlow"/>
              </a:rPr>
              <a:t>Maintenabilité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A4B17B-F12F-4B42-901C-17101A177A36}"/>
              </a:ext>
            </a:extLst>
          </p:cNvPr>
          <p:cNvSpPr/>
          <p:nvPr/>
        </p:nvSpPr>
        <p:spPr>
          <a:xfrm>
            <a:off x="3002305" y="2758028"/>
            <a:ext cx="10166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dk1"/>
                </a:solidFill>
                <a:latin typeface="Barlow"/>
              </a:rPr>
              <a:t>L’intégrité</a:t>
            </a:r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DE54EA-F51F-4A09-8889-11E9CCFD9824}"/>
              </a:ext>
            </a:extLst>
          </p:cNvPr>
          <p:cNvSpPr/>
          <p:nvPr/>
        </p:nvSpPr>
        <p:spPr>
          <a:xfrm>
            <a:off x="1467700" y="3757666"/>
            <a:ext cx="1220206" cy="314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39700">
              <a:lnSpc>
                <a:spcPct val="115000"/>
              </a:lnSpc>
              <a:buClr>
                <a:schemeClr val="lt2"/>
              </a:buClr>
              <a:buSzPts val="1400"/>
            </a:pPr>
            <a:r>
              <a:rPr lang="fr-FR" b="1" dirty="0">
                <a:solidFill>
                  <a:schemeClr val="dk1"/>
                </a:solidFill>
                <a:latin typeface="Barlow"/>
              </a:rPr>
              <a:t>Evolutivité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6F6EEF5-9EA3-45F2-823B-796F052E175D}"/>
              </a:ext>
            </a:extLst>
          </p:cNvPr>
          <p:cNvSpPr/>
          <p:nvPr/>
        </p:nvSpPr>
        <p:spPr>
          <a:xfrm>
            <a:off x="4073331" y="4281849"/>
            <a:ext cx="973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dk1"/>
                </a:solidFill>
                <a:latin typeface="Barlow"/>
              </a:rPr>
              <a:t>Efficacité</a:t>
            </a:r>
            <a:endParaRPr lang="fr-FR" dirty="0"/>
          </a:p>
        </p:txBody>
      </p:sp>
      <p:sp>
        <p:nvSpPr>
          <p:cNvPr id="26" name="Google Shape;7194;p52">
            <a:extLst>
              <a:ext uri="{FF2B5EF4-FFF2-40B4-BE49-F238E27FC236}">
                <a16:creationId xmlns:a16="http://schemas.microsoft.com/office/drawing/2014/main" id="{F2E737CC-CB2F-4A7B-91C6-B156C4AD232B}"/>
              </a:ext>
            </a:extLst>
          </p:cNvPr>
          <p:cNvSpPr/>
          <p:nvPr/>
        </p:nvSpPr>
        <p:spPr>
          <a:xfrm rot="5400000">
            <a:off x="6053888" y="4590895"/>
            <a:ext cx="293201" cy="193959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7"/>
                </a:lnTo>
                <a:lnTo>
                  <a:pt x="7959" y="27693"/>
                </a:lnTo>
                <a:lnTo>
                  <a:pt x="23991" y="27693"/>
                </a:lnTo>
                <a:lnTo>
                  <a:pt x="31949" y="13847"/>
                </a:lnTo>
                <a:lnTo>
                  <a:pt x="23991" y="1"/>
                </a:lnTo>
                <a:close/>
              </a:path>
            </a:pathLst>
          </a:custGeom>
          <a:noFill/>
          <a:ln w="9525" cap="flat" cmpd="sng">
            <a:solidFill>
              <a:schemeClr val="tx2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56533A-D8CB-4535-BFAF-D20D85D34E22}"/>
              </a:ext>
            </a:extLst>
          </p:cNvPr>
          <p:cNvSpPr/>
          <p:nvPr/>
        </p:nvSpPr>
        <p:spPr>
          <a:xfrm>
            <a:off x="5767516" y="4274679"/>
            <a:ext cx="8659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>
                <a:solidFill>
                  <a:schemeClr val="dk1"/>
                </a:solidFill>
                <a:latin typeface="Barlow"/>
              </a:rPr>
              <a:t>Sécurité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" grpId="0"/>
      <p:bldP spid="3" grpId="0"/>
      <p:bldP spid="4" grpId="0"/>
      <p:bldP spid="21" grpId="0"/>
      <p:bldP spid="22" grpId="0"/>
      <p:bldP spid="26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744D27-7549-4DF5-86FE-E160510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356" y="49619"/>
            <a:ext cx="7704000" cy="572700"/>
          </a:xfrm>
        </p:spPr>
        <p:txBody>
          <a:bodyPr/>
          <a:lstStyle/>
          <a:p>
            <a:r>
              <a:rPr lang="fr-FR" sz="2400" dirty="0"/>
              <a:t>Diagramme de cas d’utilisation globale </a:t>
            </a:r>
          </a:p>
        </p:txBody>
      </p:sp>
      <p:pic>
        <p:nvPicPr>
          <p:cNvPr id="3" name="Image 2" descr="Une image contenant texte, diagramme, dessin, ligne&#10;&#10;Description générée automatiquement">
            <a:extLst>
              <a:ext uri="{FF2B5EF4-FFF2-40B4-BE49-F238E27FC236}">
                <a16:creationId xmlns:a16="http://schemas.microsoft.com/office/drawing/2014/main" id="{644E0DBC-12C8-41DD-91A7-58BA111B2E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19" y="551900"/>
            <a:ext cx="6462561" cy="4530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Google Shape;727;p35">
            <a:extLst>
              <a:ext uri="{FF2B5EF4-FFF2-40B4-BE49-F238E27FC236}">
                <a16:creationId xmlns:a16="http://schemas.microsoft.com/office/drawing/2014/main" id="{70E3D2CA-C68F-4E38-A834-9C8B69992055}"/>
              </a:ext>
            </a:extLst>
          </p:cNvPr>
          <p:cNvSpPr/>
          <p:nvPr/>
        </p:nvSpPr>
        <p:spPr>
          <a:xfrm>
            <a:off x="648208" y="209819"/>
            <a:ext cx="252300" cy="25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81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6EA797-05CA-45A1-A886-8316C5CC6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922" y="89065"/>
            <a:ext cx="7704000" cy="572700"/>
          </a:xfrm>
        </p:spPr>
        <p:txBody>
          <a:bodyPr/>
          <a:lstStyle/>
          <a:p>
            <a:r>
              <a:rPr lang="fr-FR" dirty="0"/>
              <a:t>Diagramme d’activité général</a:t>
            </a:r>
          </a:p>
        </p:txBody>
      </p:sp>
      <p:pic>
        <p:nvPicPr>
          <p:cNvPr id="1026" name="Picture 2" descr="https://cdn.discordapp.com/attachments/923594011548192809/1246498554688569405/activite-Page-3.drawio.png?ex=665c9bbe&amp;is=665b4a3e&amp;hm=e9b29fc19bd680ba3a94018fd9d07d157f2e619d06ca58da6b6605804161e4c5&amp;">
            <a:extLst>
              <a:ext uri="{FF2B5EF4-FFF2-40B4-BE49-F238E27FC236}">
                <a16:creationId xmlns:a16="http://schemas.microsoft.com/office/drawing/2014/main" id="{7E1280B6-DBC0-4D37-A48B-32074E77D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479" y="661765"/>
            <a:ext cx="6741042" cy="439267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Google Shape;727;p35">
            <a:extLst>
              <a:ext uri="{FF2B5EF4-FFF2-40B4-BE49-F238E27FC236}">
                <a16:creationId xmlns:a16="http://schemas.microsoft.com/office/drawing/2014/main" id="{98A8F5CA-F5CE-460B-9FDF-A1A590844AD0}"/>
              </a:ext>
            </a:extLst>
          </p:cNvPr>
          <p:cNvSpPr/>
          <p:nvPr/>
        </p:nvSpPr>
        <p:spPr>
          <a:xfrm>
            <a:off x="683650" y="249265"/>
            <a:ext cx="252300" cy="25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8581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2EA11F3B-44FD-41B9-BE28-1F34D380F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977" y="-7088"/>
            <a:ext cx="8243492" cy="572700"/>
          </a:xfrm>
        </p:spPr>
        <p:txBody>
          <a:bodyPr/>
          <a:lstStyle/>
          <a:p>
            <a:r>
              <a:rPr lang="fr-FR" sz="2400" dirty="0"/>
              <a:t> Digramme de séquence objet d’ajout d’un technicien </a:t>
            </a:r>
          </a:p>
        </p:txBody>
      </p:sp>
      <p:sp>
        <p:nvSpPr>
          <p:cNvPr id="4" name="Google Shape;727;p35">
            <a:extLst>
              <a:ext uri="{FF2B5EF4-FFF2-40B4-BE49-F238E27FC236}">
                <a16:creationId xmlns:a16="http://schemas.microsoft.com/office/drawing/2014/main" id="{9E9DA71B-4DD9-4E35-A394-0C94A0739319}"/>
              </a:ext>
            </a:extLst>
          </p:cNvPr>
          <p:cNvSpPr/>
          <p:nvPr/>
        </p:nvSpPr>
        <p:spPr>
          <a:xfrm>
            <a:off x="697827" y="160201"/>
            <a:ext cx="252300" cy="25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Image 4" descr="https://cdn.discordapp.com/attachments/923594011548192809/1244390779875627049/azdf.png?ex=6654f0b9&amp;is=66539f39&amp;hm=f496cfc5fc995f2b4ca8d600235b4fb908d3b494d4874b6dfbe75edc01c8759e&amp;">
            <a:extLst>
              <a:ext uri="{FF2B5EF4-FFF2-40B4-BE49-F238E27FC236}">
                <a16:creationId xmlns:a16="http://schemas.microsoft.com/office/drawing/2014/main" id="{76119B14-4D31-45DC-881F-27088433AD7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84" y="457200"/>
            <a:ext cx="6534912" cy="46268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6571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https://cdn.discordapp.com/attachments/923594011548192809/1244439635145523252/objet-create_operation.drawio.png?ex=66551e39&amp;is=6653ccb9&amp;hm=de87789a23d1dabc4db2016d3007510e4f545f1bf1457b476ccb1c53ceea410a&amp;">
            <a:extLst>
              <a:ext uri="{FF2B5EF4-FFF2-40B4-BE49-F238E27FC236}">
                <a16:creationId xmlns:a16="http://schemas.microsoft.com/office/drawing/2014/main" id="{BB82AD54-F51B-41F3-AB95-1E6973AC96A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416288" y="-325213"/>
            <a:ext cx="4566613" cy="62519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7FBD39D6-F847-441A-894C-BDAC0C57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54" y="-21197"/>
            <a:ext cx="8305846" cy="572700"/>
          </a:xfrm>
        </p:spPr>
        <p:txBody>
          <a:bodyPr/>
          <a:lstStyle/>
          <a:p>
            <a:r>
              <a:rPr lang="fr-FR" sz="2400" dirty="0"/>
              <a:t> Digramme de séquence objet d’ajout d’une opération </a:t>
            </a:r>
          </a:p>
        </p:txBody>
      </p:sp>
      <p:sp>
        <p:nvSpPr>
          <p:cNvPr id="5" name="Google Shape;727;p35">
            <a:extLst>
              <a:ext uri="{FF2B5EF4-FFF2-40B4-BE49-F238E27FC236}">
                <a16:creationId xmlns:a16="http://schemas.microsoft.com/office/drawing/2014/main" id="{DCB70722-58F7-4E0B-827C-9198E56C6241}"/>
              </a:ext>
            </a:extLst>
          </p:cNvPr>
          <p:cNvSpPr/>
          <p:nvPr/>
        </p:nvSpPr>
        <p:spPr>
          <a:xfrm>
            <a:off x="712004" y="139003"/>
            <a:ext cx="252300" cy="25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587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/>
          </p:nvPr>
        </p:nvSpPr>
        <p:spPr>
          <a:xfrm>
            <a:off x="713250" y="1849221"/>
            <a:ext cx="7717500" cy="11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Réalisation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7632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"/>
          <p:cNvSpPr txBox="1">
            <a:spLocks noGrp="1"/>
          </p:cNvSpPr>
          <p:nvPr>
            <p:ph type="title"/>
          </p:nvPr>
        </p:nvSpPr>
        <p:spPr>
          <a:xfrm>
            <a:off x="1329600" y="38716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Plan</a:t>
            </a:r>
            <a:r>
              <a:rPr lang="fr-FR" dirty="0"/>
              <a:t> </a:t>
            </a:r>
            <a:endParaRPr dirty="0"/>
          </a:p>
        </p:txBody>
      </p:sp>
      <p:sp>
        <p:nvSpPr>
          <p:cNvPr id="363" name="Google Shape;363;p26"/>
          <p:cNvSpPr txBox="1">
            <a:spLocks noGrp="1"/>
          </p:cNvSpPr>
          <p:nvPr>
            <p:ph type="title" idx="6"/>
          </p:nvPr>
        </p:nvSpPr>
        <p:spPr>
          <a:xfrm>
            <a:off x="1325793" y="2608834"/>
            <a:ext cx="86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64" name="Google Shape;364;p26"/>
          <p:cNvSpPr txBox="1">
            <a:spLocks noGrp="1"/>
          </p:cNvSpPr>
          <p:nvPr>
            <p:ph type="title" idx="7"/>
          </p:nvPr>
        </p:nvSpPr>
        <p:spPr>
          <a:xfrm>
            <a:off x="1336389" y="1918746"/>
            <a:ext cx="86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65" name="Google Shape;365;p26"/>
          <p:cNvSpPr txBox="1">
            <a:spLocks noGrp="1"/>
          </p:cNvSpPr>
          <p:nvPr>
            <p:ph type="title" idx="8"/>
          </p:nvPr>
        </p:nvSpPr>
        <p:spPr>
          <a:xfrm>
            <a:off x="1328998" y="3330215"/>
            <a:ext cx="86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66" name="Google Shape;366;p26"/>
          <p:cNvSpPr txBox="1">
            <a:spLocks noGrp="1"/>
          </p:cNvSpPr>
          <p:nvPr>
            <p:ph type="subTitle" idx="13"/>
          </p:nvPr>
        </p:nvSpPr>
        <p:spPr>
          <a:xfrm>
            <a:off x="2259086" y="2010869"/>
            <a:ext cx="6784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1800" dirty="0"/>
              <a:t>Problématique et solution proposée  </a:t>
            </a:r>
            <a:endParaRPr sz="1800" dirty="0"/>
          </a:p>
        </p:txBody>
      </p:sp>
      <p:sp>
        <p:nvSpPr>
          <p:cNvPr id="367" name="Google Shape;367;p26"/>
          <p:cNvSpPr txBox="1">
            <a:spLocks noGrp="1"/>
          </p:cNvSpPr>
          <p:nvPr>
            <p:ph type="title" idx="5"/>
          </p:nvPr>
        </p:nvSpPr>
        <p:spPr>
          <a:xfrm>
            <a:off x="1336389" y="1200903"/>
            <a:ext cx="86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01</a:t>
            </a:r>
            <a:endParaRPr sz="4400" dirty="0"/>
          </a:p>
        </p:txBody>
      </p:sp>
      <p:sp>
        <p:nvSpPr>
          <p:cNvPr id="368" name="Google Shape;368;p26"/>
          <p:cNvSpPr txBox="1">
            <a:spLocks noGrp="1"/>
          </p:cNvSpPr>
          <p:nvPr>
            <p:ph type="subTitle" idx="9"/>
          </p:nvPr>
        </p:nvSpPr>
        <p:spPr>
          <a:xfrm>
            <a:off x="2249100" y="1295313"/>
            <a:ext cx="6784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1800" dirty="0"/>
              <a:t>Introduction</a:t>
            </a:r>
            <a:endParaRPr sz="1800" dirty="0"/>
          </a:p>
        </p:txBody>
      </p:sp>
      <p:sp>
        <p:nvSpPr>
          <p:cNvPr id="369" name="Google Shape;369;p26"/>
          <p:cNvSpPr txBox="1">
            <a:spLocks noGrp="1"/>
          </p:cNvSpPr>
          <p:nvPr>
            <p:ph type="subTitle" idx="14"/>
          </p:nvPr>
        </p:nvSpPr>
        <p:spPr>
          <a:xfrm>
            <a:off x="2238539" y="2706968"/>
            <a:ext cx="6784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1800" dirty="0"/>
              <a:t>Analyse et Conception</a:t>
            </a:r>
            <a:endParaRPr sz="1800" dirty="0"/>
          </a:p>
        </p:txBody>
      </p:sp>
      <p:sp>
        <p:nvSpPr>
          <p:cNvPr id="370" name="Google Shape;370;p26"/>
          <p:cNvSpPr txBox="1">
            <a:spLocks noGrp="1"/>
          </p:cNvSpPr>
          <p:nvPr>
            <p:ph type="subTitle" idx="15"/>
          </p:nvPr>
        </p:nvSpPr>
        <p:spPr>
          <a:xfrm>
            <a:off x="2238539" y="3427558"/>
            <a:ext cx="6784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sz="1800" dirty="0"/>
              <a:t>Réalisation</a:t>
            </a:r>
            <a:endParaRPr sz="1800" dirty="0"/>
          </a:p>
        </p:txBody>
      </p:sp>
      <p:sp>
        <p:nvSpPr>
          <p:cNvPr id="25" name="Google Shape;365;p26">
            <a:extLst>
              <a:ext uri="{FF2B5EF4-FFF2-40B4-BE49-F238E27FC236}">
                <a16:creationId xmlns:a16="http://schemas.microsoft.com/office/drawing/2014/main" id="{C6B71D99-77C2-4B02-8544-54EE17619E06}"/>
              </a:ext>
            </a:extLst>
          </p:cNvPr>
          <p:cNvSpPr txBox="1">
            <a:spLocks/>
          </p:cNvSpPr>
          <p:nvPr/>
        </p:nvSpPr>
        <p:spPr>
          <a:xfrm>
            <a:off x="1326403" y="4076716"/>
            <a:ext cx="865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4200" b="1" i="0" u="none" strike="noStrike" cap="none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26" name="Google Shape;370;p26">
            <a:extLst>
              <a:ext uri="{FF2B5EF4-FFF2-40B4-BE49-F238E27FC236}">
                <a16:creationId xmlns:a16="http://schemas.microsoft.com/office/drawing/2014/main" id="{C7C3472E-BDAD-46B7-B351-8FDFD9B3BF15}"/>
              </a:ext>
            </a:extLst>
          </p:cNvPr>
          <p:cNvSpPr txBox="1">
            <a:spLocks/>
          </p:cNvSpPr>
          <p:nvPr/>
        </p:nvSpPr>
        <p:spPr>
          <a:xfrm>
            <a:off x="2241736" y="4148148"/>
            <a:ext cx="6784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/>
            <a:r>
              <a:rPr lang="fr-FR" sz="1800" dirty="0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ous-titre 4">
            <a:extLst>
              <a:ext uri="{FF2B5EF4-FFF2-40B4-BE49-F238E27FC236}">
                <a16:creationId xmlns:a16="http://schemas.microsoft.com/office/drawing/2014/main" id="{4576325E-9760-4D2E-8399-214DFA06519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-171073" y="870321"/>
            <a:ext cx="3356400" cy="572700"/>
          </a:xfrm>
        </p:spPr>
        <p:txBody>
          <a:bodyPr/>
          <a:lstStyle/>
          <a:p>
            <a:r>
              <a:rPr lang="fr-FR" dirty="0"/>
              <a:t>Langages de programmation</a:t>
            </a:r>
          </a:p>
        </p:txBody>
      </p:sp>
      <p:sp>
        <p:nvSpPr>
          <p:cNvPr id="7" name="Google Shape;718;p35">
            <a:extLst>
              <a:ext uri="{FF2B5EF4-FFF2-40B4-BE49-F238E27FC236}">
                <a16:creationId xmlns:a16="http://schemas.microsoft.com/office/drawing/2014/main" id="{05A5C36F-A45E-429E-A97F-2859DEE907F7}"/>
              </a:ext>
            </a:extLst>
          </p:cNvPr>
          <p:cNvSpPr txBox="1">
            <a:spLocks/>
          </p:cNvSpPr>
          <p:nvPr/>
        </p:nvSpPr>
        <p:spPr>
          <a:xfrm>
            <a:off x="411355" y="226477"/>
            <a:ext cx="620107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dirty="0"/>
              <a:t>Environnement de développement </a:t>
            </a:r>
          </a:p>
        </p:txBody>
      </p:sp>
      <p:sp>
        <p:nvSpPr>
          <p:cNvPr id="8" name="Sous-titre 4">
            <a:extLst>
              <a:ext uri="{FF2B5EF4-FFF2-40B4-BE49-F238E27FC236}">
                <a16:creationId xmlns:a16="http://schemas.microsoft.com/office/drawing/2014/main" id="{C30089AA-A8EF-4857-ADC5-4D2EC727BF61}"/>
              </a:ext>
            </a:extLst>
          </p:cNvPr>
          <p:cNvSpPr txBox="1">
            <a:spLocks/>
          </p:cNvSpPr>
          <p:nvPr/>
        </p:nvSpPr>
        <p:spPr>
          <a:xfrm>
            <a:off x="6753554" y="2815575"/>
            <a:ext cx="22492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fr-FR" dirty="0"/>
              <a:t>Bases de données</a:t>
            </a:r>
          </a:p>
        </p:txBody>
      </p:sp>
      <p:sp>
        <p:nvSpPr>
          <p:cNvPr id="10" name="Sous-titre 4">
            <a:extLst>
              <a:ext uri="{FF2B5EF4-FFF2-40B4-BE49-F238E27FC236}">
                <a16:creationId xmlns:a16="http://schemas.microsoft.com/office/drawing/2014/main" id="{B170E2EC-BD1F-4F3B-B9F0-B59932E37839}"/>
              </a:ext>
            </a:extLst>
          </p:cNvPr>
          <p:cNvSpPr txBox="1">
            <a:spLocks/>
          </p:cNvSpPr>
          <p:nvPr/>
        </p:nvSpPr>
        <p:spPr>
          <a:xfrm>
            <a:off x="2913765" y="1028849"/>
            <a:ext cx="3356400" cy="71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algn="ctr"/>
            <a:r>
              <a:rPr lang="fr-FR" dirty="0"/>
              <a:t>Services d'authentification et de messagerie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012C44-FEFE-41CB-B38A-6821D4DC8CC8}"/>
              </a:ext>
            </a:extLst>
          </p:cNvPr>
          <p:cNvSpPr/>
          <p:nvPr/>
        </p:nvSpPr>
        <p:spPr>
          <a:xfrm>
            <a:off x="4032775" y="2992535"/>
            <a:ext cx="2872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dk1"/>
                </a:solidFill>
                <a:latin typeface="Raleway"/>
                <a:sym typeface="Raleway"/>
              </a:rPr>
              <a:t>Authentification et sécurité</a:t>
            </a:r>
          </a:p>
        </p:txBody>
      </p:sp>
      <p:pic>
        <p:nvPicPr>
          <p:cNvPr id="19" name="Image1">
            <a:extLst>
              <a:ext uri="{FF2B5EF4-FFF2-40B4-BE49-F238E27FC236}">
                <a16:creationId xmlns:a16="http://schemas.microsoft.com/office/drawing/2014/main" id="{B7578128-0261-4311-B069-E38AC03DD9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939219" y="1862133"/>
            <a:ext cx="1478280" cy="508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A2FAC886-C63B-44AF-B41E-BD9A47ACBDC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968874" y="3388275"/>
            <a:ext cx="1597025" cy="42989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9E91F0B-ECA3-47BD-9C97-8795BDFA596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76" y="1718928"/>
            <a:ext cx="796290" cy="796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Image 21" descr="25 HTML &amp; CSS Tutorials. Learn HTML &amp; CSS by exploring these 25… | by  Brandon Morelli | codeburst">
            <a:extLst>
              <a:ext uri="{FF2B5EF4-FFF2-40B4-BE49-F238E27FC236}">
                <a16:creationId xmlns:a16="http://schemas.microsoft.com/office/drawing/2014/main" id="{EA0835B4-3E9C-4D12-8B00-856F0D57298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30" y="1493253"/>
            <a:ext cx="1645920" cy="1272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 22" descr="Une image contenant texte  Description générée automatiquement">
            <a:extLst>
              <a:ext uri="{FF2B5EF4-FFF2-40B4-BE49-F238E27FC236}">
                <a16:creationId xmlns:a16="http://schemas.microsoft.com/office/drawing/2014/main" id="{9BA7ADCD-9067-4E60-ABF5-7D68C98A479F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34269" y="3410882"/>
            <a:ext cx="1791335" cy="46355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1B3F95C5-E2A4-4372-94C9-585894B4722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425" y="1716944"/>
            <a:ext cx="7493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 24" descr="Embedded Firebase Auth Integration | hotglue">
            <a:extLst>
              <a:ext uri="{FF2B5EF4-FFF2-40B4-BE49-F238E27FC236}">
                <a16:creationId xmlns:a16="http://schemas.microsoft.com/office/drawing/2014/main" id="{DB6A4BC8-73F9-4A40-A9B2-088CD947F61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733" y="1790944"/>
            <a:ext cx="670560" cy="67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Image 25" descr="Render Status">
            <a:extLst>
              <a:ext uri="{FF2B5EF4-FFF2-40B4-BE49-F238E27FC236}">
                <a16:creationId xmlns:a16="http://schemas.microsoft.com/office/drawing/2014/main" id="{18ED9FF6-7C35-4414-8B6C-8AE8FC210998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363" y="1777261"/>
            <a:ext cx="1769745" cy="33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ous-titre 4">
            <a:extLst>
              <a:ext uri="{FF2B5EF4-FFF2-40B4-BE49-F238E27FC236}">
                <a16:creationId xmlns:a16="http://schemas.microsoft.com/office/drawing/2014/main" id="{D9F911ED-8F61-405C-AA77-37040855D2FD}"/>
              </a:ext>
            </a:extLst>
          </p:cNvPr>
          <p:cNvSpPr txBox="1">
            <a:spLocks/>
          </p:cNvSpPr>
          <p:nvPr/>
        </p:nvSpPr>
        <p:spPr>
          <a:xfrm>
            <a:off x="6612427" y="925884"/>
            <a:ext cx="3356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fr-FR" dirty="0"/>
              <a:t>Déploiement </a:t>
            </a:r>
          </a:p>
        </p:txBody>
      </p:sp>
      <p:pic>
        <p:nvPicPr>
          <p:cNvPr id="34" name="Image 33" descr="MongoDB Atlas IAM | StrongDM">
            <a:extLst>
              <a:ext uri="{FF2B5EF4-FFF2-40B4-BE49-F238E27FC236}">
                <a16:creationId xmlns:a16="http://schemas.microsoft.com/office/drawing/2014/main" id="{210CEB89-CF72-43B0-85F6-F5D96B9EC9CB}"/>
              </a:ext>
            </a:extLst>
          </p:cNvPr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602" y="1493253"/>
            <a:ext cx="950595" cy="950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Image 34" descr="Introduction to ReactJS - NashTech Insights">
            <a:extLst>
              <a:ext uri="{FF2B5EF4-FFF2-40B4-BE49-F238E27FC236}">
                <a16:creationId xmlns:a16="http://schemas.microsoft.com/office/drawing/2014/main" id="{4E218B07-BE83-4F49-8001-BB4776675CE7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 bwMode="auto">
          <a:xfrm>
            <a:off x="1588090" y="3255941"/>
            <a:ext cx="1318260" cy="73025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789300DF-A94F-4AD2-87FD-E4C6BD4CD31B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 bwMode="auto">
          <a:xfrm>
            <a:off x="116271" y="4076393"/>
            <a:ext cx="647700" cy="727710"/>
          </a:xfrm>
          <a:prstGeom prst="rect">
            <a:avLst/>
          </a:prstGeom>
        </p:spPr>
      </p:pic>
      <p:pic>
        <p:nvPicPr>
          <p:cNvPr id="37" name="Image 36" descr="Une image contenant capture d’écran, Graphique, conception  Description générée automatiquement">
            <a:extLst>
              <a:ext uri="{FF2B5EF4-FFF2-40B4-BE49-F238E27FC236}">
                <a16:creationId xmlns:a16="http://schemas.microsoft.com/office/drawing/2014/main" id="{90659015-E454-4F37-82C3-FE7AD772011E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 bwMode="auto">
          <a:xfrm>
            <a:off x="2913765" y="4217616"/>
            <a:ext cx="1152525" cy="704850"/>
          </a:xfrm>
          <a:prstGeom prst="rect">
            <a:avLst/>
          </a:prstGeom>
        </p:spPr>
      </p:pic>
      <p:sp>
        <p:nvSpPr>
          <p:cNvPr id="38" name="Sous-titre 5">
            <a:extLst>
              <a:ext uri="{FF2B5EF4-FFF2-40B4-BE49-F238E27FC236}">
                <a16:creationId xmlns:a16="http://schemas.microsoft.com/office/drawing/2014/main" id="{EE04EE13-ECDB-4FAE-8071-29B32B12A3FC}"/>
              </a:ext>
            </a:extLst>
          </p:cNvPr>
          <p:cNvSpPr txBox="1">
            <a:spLocks/>
          </p:cNvSpPr>
          <p:nvPr/>
        </p:nvSpPr>
        <p:spPr>
          <a:xfrm>
            <a:off x="461665" y="2878064"/>
            <a:ext cx="3356400" cy="513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16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sz="24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rPr lang="fr-FR" dirty="0"/>
              <a:t>Framework et bibliothèques</a:t>
            </a:r>
          </a:p>
        </p:txBody>
      </p:sp>
      <p:pic>
        <p:nvPicPr>
          <p:cNvPr id="39" name="Image 38" descr="Le Framework Web Express JS pour Node.js">
            <a:extLst>
              <a:ext uri="{FF2B5EF4-FFF2-40B4-BE49-F238E27FC236}">
                <a16:creationId xmlns:a16="http://schemas.microsoft.com/office/drawing/2014/main" id="{2B091D65-A94D-409A-8EB2-0BA9FA737E4D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 bwMode="auto">
          <a:xfrm>
            <a:off x="60171" y="3391175"/>
            <a:ext cx="1533525" cy="497205"/>
          </a:xfrm>
          <a:prstGeom prst="rect">
            <a:avLst/>
          </a:prstGeom>
        </p:spPr>
      </p:pic>
      <p:pic>
        <p:nvPicPr>
          <p:cNvPr id="40" name="Image 39" descr="Solwey Consulting - The Basics of React Native">
            <a:extLst>
              <a:ext uri="{FF2B5EF4-FFF2-40B4-BE49-F238E27FC236}">
                <a16:creationId xmlns:a16="http://schemas.microsoft.com/office/drawing/2014/main" id="{DF4CB278-0DE8-443B-8D64-4D8CC5E77373}"/>
              </a:ext>
            </a:extLst>
          </p:cNvPr>
          <p:cNvPicPr/>
          <p:nvPr/>
        </p:nvPicPr>
        <p:blipFill>
          <a:blip r:embed="rId16"/>
          <a:stretch>
            <a:fillRect/>
          </a:stretch>
        </p:blipFill>
        <p:spPr bwMode="auto">
          <a:xfrm>
            <a:off x="981849" y="4080202"/>
            <a:ext cx="1832610" cy="838200"/>
          </a:xfrm>
          <a:prstGeom prst="rect">
            <a:avLst/>
          </a:prstGeom>
        </p:spPr>
      </p:pic>
      <p:pic>
        <p:nvPicPr>
          <p:cNvPr id="7170" name="Picture 2" descr="https://cdn.discordapp.com/attachments/923594011548192809/1246513232525525054/image.png?ex=665ca969&amp;is=665b57e9&amp;hm=be180e3ef61c46721fdeab39ded0a82a4c9a4777773f99fa2de019549fbe8ae4&amp;">
            <a:extLst>
              <a:ext uri="{FF2B5EF4-FFF2-40B4-BE49-F238E27FC236}">
                <a16:creationId xmlns:a16="http://schemas.microsoft.com/office/drawing/2014/main" id="{C26397C3-A041-4051-B3EC-753997A85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26" y="3238202"/>
            <a:ext cx="1355340" cy="86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4131798-9398-4919-9B9E-31BFBF3E9874}"/>
              </a:ext>
            </a:extLst>
          </p:cNvPr>
          <p:cNvSpPr/>
          <p:nvPr/>
        </p:nvSpPr>
        <p:spPr>
          <a:xfrm>
            <a:off x="6138669" y="4024877"/>
            <a:ext cx="13292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b="1" dirty="0">
                <a:solidFill>
                  <a:schemeClr val="dk1"/>
                </a:solidFill>
                <a:latin typeface="Raleway"/>
                <a:sym typeface="Raleway"/>
              </a:rPr>
              <a:t>Api utilisée </a:t>
            </a:r>
          </a:p>
        </p:txBody>
      </p:sp>
      <p:pic>
        <p:nvPicPr>
          <p:cNvPr id="7172" name="Picture 4" descr="https://cdn.discordapp.com/attachments/923594011548192809/1246518152272154695/image.png?ex=665cadfe&amp;is=665b5c7e&amp;hm=5bdeba5220c960cf294c14ebcc2d82467c38d4951ebefd9b83e17deb4499704d&amp;">
            <a:extLst>
              <a:ext uri="{FF2B5EF4-FFF2-40B4-BE49-F238E27FC236}">
                <a16:creationId xmlns:a16="http://schemas.microsoft.com/office/drawing/2014/main" id="{0CE4CD11-F7D8-4C9F-A611-61CD5DD4B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993" y="4401534"/>
            <a:ext cx="1883070" cy="50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s://cdn.discordapp.com/attachments/923594011548192809/1246518163441586257/image.png?ex=665cae01&amp;is=665b5c81&amp;hm=2f4d256303a69a3ba8953fb75602e2fb764322d3d6372b9a02351640c6f030cd&amp;">
            <a:extLst>
              <a:ext uri="{FF2B5EF4-FFF2-40B4-BE49-F238E27FC236}">
                <a16:creationId xmlns:a16="http://schemas.microsoft.com/office/drawing/2014/main" id="{4E1D9320-DD05-4101-81C3-661463BBD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266" y="4363431"/>
            <a:ext cx="1266825" cy="60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67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  <p:bldP spid="10" grpId="0"/>
      <p:bldP spid="12" grpId="0"/>
      <p:bldP spid="28" grpId="0"/>
      <p:bldP spid="38" grpId="0"/>
      <p:bldP spid="4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1903BB-C709-499C-9F58-91F74EC93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40" y="29135"/>
            <a:ext cx="7905840" cy="572700"/>
          </a:xfrm>
        </p:spPr>
        <p:txBody>
          <a:bodyPr/>
          <a:lstStyle/>
          <a:p>
            <a:r>
              <a:rPr lang="fr-FR" sz="2400" dirty="0"/>
              <a:t>Page de Suivi en temps réel des opérations actives </a:t>
            </a:r>
          </a:p>
        </p:txBody>
      </p:sp>
      <p:pic>
        <p:nvPicPr>
          <p:cNvPr id="7" name="Image50" descr="Une image contenant texte, capture d’écran, logiciel, diagramme&#10;&#10;Description générée automatiquement">
            <a:extLst>
              <a:ext uri="{FF2B5EF4-FFF2-40B4-BE49-F238E27FC236}">
                <a16:creationId xmlns:a16="http://schemas.microsoft.com/office/drawing/2014/main" id="{203C6D82-6877-4C63-AF45-E200BB92F9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34340" y="647197"/>
            <a:ext cx="8366760" cy="42583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83511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62F820-2954-4882-BC99-C86B8BF7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07" y="0"/>
            <a:ext cx="8473440" cy="572700"/>
          </a:xfrm>
        </p:spPr>
        <p:txBody>
          <a:bodyPr/>
          <a:lstStyle/>
          <a:p>
            <a:r>
              <a:rPr lang="fr-FR" sz="2400" dirty="0"/>
              <a:t>Page de Rejouer les trajectoires de l'opération archivée </a:t>
            </a:r>
            <a:br>
              <a:rPr lang="fr-FR" sz="2400" dirty="0"/>
            </a:br>
            <a:endParaRPr lang="fr-FR" sz="2400" dirty="0"/>
          </a:p>
        </p:txBody>
      </p:sp>
      <p:pic>
        <p:nvPicPr>
          <p:cNvPr id="4098" name="Picture 2" descr="https://cdn.discordapp.com/attachments/923594011548192809/1246503505728897024/image.png?ex=665ca05a&amp;is=665b4eda&amp;hm=472728102dda30d1a4208c053b4f1101331d499a31beef1e8700c3df55a76e35&amp;">
            <a:extLst>
              <a:ext uri="{FF2B5EF4-FFF2-40B4-BE49-F238E27FC236}">
                <a16:creationId xmlns:a16="http://schemas.microsoft.com/office/drawing/2014/main" id="{141F68A0-42A3-4EE4-9F6A-9F7E188AD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07" y="572700"/>
            <a:ext cx="8396563" cy="43117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00874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EEB8F4-6A1A-45E7-8563-E980035C4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420"/>
            <a:ext cx="7704000" cy="572700"/>
          </a:xfrm>
        </p:spPr>
        <p:txBody>
          <a:bodyPr/>
          <a:lstStyle/>
          <a:p>
            <a:r>
              <a:rPr lang="fr-FR" sz="2400" dirty="0"/>
              <a:t>Page de gestion de sites</a:t>
            </a:r>
          </a:p>
        </p:txBody>
      </p:sp>
      <p:pic>
        <p:nvPicPr>
          <p:cNvPr id="5124" name="Picture 4" descr="https://cdn.discordapp.com/attachments/923594011548192809/1246501481750986853/image.png?ex=665c9e78&amp;is=665b4cf8&amp;hm=8ff3db0549b74a0b6eb72f99d85f7f3f7cc6ad9cce1d1a499ca3b2a54d96b3b0&amp;">
            <a:extLst>
              <a:ext uri="{FF2B5EF4-FFF2-40B4-BE49-F238E27FC236}">
                <a16:creationId xmlns:a16="http://schemas.microsoft.com/office/drawing/2014/main" id="{95B01F90-4549-4D3F-AF0B-20F6A711E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15" y="579120"/>
            <a:ext cx="7990569" cy="42030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398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80285FA-1A08-4463-BD5B-E5EB894F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16580"/>
            <a:ext cx="7704000" cy="572700"/>
          </a:xfrm>
        </p:spPr>
        <p:txBody>
          <a:bodyPr/>
          <a:lstStyle/>
          <a:p>
            <a:r>
              <a:rPr lang="fr-FR" sz="2400" dirty="0"/>
              <a:t>Page de rejouer la trajectoire d’un véhicule </a:t>
            </a:r>
          </a:p>
        </p:txBody>
      </p:sp>
      <p:pic>
        <p:nvPicPr>
          <p:cNvPr id="6146" name="Picture 2" descr="https://cdn.discordapp.com/attachments/923594011548192809/1246501382408634479/image.png?ex=665c9e60&amp;is=665b4ce0&amp;hm=4f7111965ae1f04aa4885d6201a9c650e0b7af50e8857fbef73d23e06c29254c&amp;">
            <a:extLst>
              <a:ext uri="{FF2B5EF4-FFF2-40B4-BE49-F238E27FC236}">
                <a16:creationId xmlns:a16="http://schemas.microsoft.com/office/drawing/2014/main" id="{1A1E7EB1-A03D-4AA9-BA89-90681E15D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34" y="653456"/>
            <a:ext cx="8109131" cy="416358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75166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B80285FA-1A08-4463-BD5B-E5EB894F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16580"/>
            <a:ext cx="7704000" cy="572700"/>
          </a:xfrm>
        </p:spPr>
        <p:txBody>
          <a:bodyPr/>
          <a:lstStyle/>
          <a:p>
            <a:r>
              <a:rPr lang="fr-FR" sz="2400" dirty="0"/>
              <a:t>Page de rejouer la trajectoire d’un véhicule </a:t>
            </a:r>
          </a:p>
        </p:txBody>
      </p:sp>
      <p:pic>
        <p:nvPicPr>
          <p:cNvPr id="2" name="Image 1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5C957DAE-4C05-D543-0632-2DF070B86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264" y="802386"/>
            <a:ext cx="2740025" cy="3124200"/>
          </a:xfrm>
          <a:prstGeom prst="rect">
            <a:avLst/>
          </a:prstGeom>
          <a:noFill/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58132F0-6E0D-1AE3-67D7-05B8FE17B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84" y="2269998"/>
            <a:ext cx="5059680" cy="24455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3EBEFB9-F669-83FB-C851-8EEF45E03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016" y="691388"/>
            <a:ext cx="5360646" cy="257422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156525D-D106-2620-2F7D-57DF9A9107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19" y="997543"/>
            <a:ext cx="6058405" cy="1514686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2A4A3FC-EFD6-F459-FE21-FF7256DD59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114" y="1417574"/>
            <a:ext cx="3433819" cy="30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16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https://cdn.discordapp.com/attachments/923594011548192809/1244534900049317919/Screenshot_20240527_071631_Maps.jpg?ex=665576f2&amp;is=66542572&amp;hm=1af2443a54e611379f855977d7dcd7b37572b3f8ce31f3386bb08f598604f1ca&amp;">
            <a:extLst>
              <a:ext uri="{FF2B5EF4-FFF2-40B4-BE49-F238E27FC236}">
                <a16:creationId xmlns:a16="http://schemas.microsoft.com/office/drawing/2014/main" id="{89A1C14B-DB7C-40C8-BD03-7EE1FCE3784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845" y="665172"/>
            <a:ext cx="1966595" cy="4378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 descr="https://cdn.discordapp.com/attachments/923594011548192809/1246484509713760256/Screenshot_20240601_162341_opti-track.jpg?ex=665c8ea9&amp;is=665b3d29&amp;hm=19963e5df5a41af287f8717facedfc56b8364f8777906f35ad3a20dfa6950506&amp;=">
            <a:extLst>
              <a:ext uri="{FF2B5EF4-FFF2-40B4-BE49-F238E27FC236}">
                <a16:creationId xmlns:a16="http://schemas.microsoft.com/office/drawing/2014/main" id="{A502C294-0C4B-4B10-90EE-3AE4030A5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49" y="665172"/>
            <a:ext cx="2042159" cy="4378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718;p35">
            <a:extLst>
              <a:ext uri="{FF2B5EF4-FFF2-40B4-BE49-F238E27FC236}">
                <a16:creationId xmlns:a16="http://schemas.microsoft.com/office/drawing/2014/main" id="{E1650B10-F023-4841-BAC8-F8FEF82CB656}"/>
              </a:ext>
            </a:extLst>
          </p:cNvPr>
          <p:cNvSpPr txBox="1">
            <a:spLocks/>
          </p:cNvSpPr>
          <p:nvPr/>
        </p:nvSpPr>
        <p:spPr>
          <a:xfrm>
            <a:off x="1719652" y="0"/>
            <a:ext cx="666234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sz="2400" dirty="0"/>
              <a:t>Interfaces mobile ( coté technicien) </a:t>
            </a:r>
          </a:p>
        </p:txBody>
      </p:sp>
      <p:pic>
        <p:nvPicPr>
          <p:cNvPr id="3080" name="Picture 8" descr="https://cdn.discordapp.com/attachments/923594011548192809/1246510823342477312/Screenshot_20240601_180842_opti-track.jpg?ex=665ca72b&amp;is=665b55ab&amp;hm=0e5780cdc94b68dd1f5c2ef55a36a4aad068371fb8d42fca335ef17a34810c4d&amp;">
            <a:extLst>
              <a:ext uri="{FF2B5EF4-FFF2-40B4-BE49-F238E27FC236}">
                <a16:creationId xmlns:a16="http://schemas.microsoft.com/office/drawing/2014/main" id="{3AA0F80B-757A-4FCE-9E47-2A91AC07B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182" y="665172"/>
            <a:ext cx="2080089" cy="4378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60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/>
          </p:nvPr>
        </p:nvSpPr>
        <p:spPr>
          <a:xfrm>
            <a:off x="713250" y="1849221"/>
            <a:ext cx="7717500" cy="11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Conclusion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85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3"/>
          <p:cNvSpPr txBox="1">
            <a:spLocks noGrp="1"/>
          </p:cNvSpPr>
          <p:nvPr>
            <p:ph type="title"/>
          </p:nvPr>
        </p:nvSpPr>
        <p:spPr>
          <a:xfrm>
            <a:off x="629920" y="1429364"/>
            <a:ext cx="7884160" cy="17202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4800" dirty="0"/>
              <a:t>MERCI POUR</a:t>
            </a:r>
            <a:br>
              <a:rPr lang="fr-FR" sz="4800" dirty="0"/>
            </a:br>
            <a:r>
              <a:rPr lang="fr-FR" sz="4800" dirty="0"/>
              <a:t>VOTRE ATTENTION</a:t>
            </a:r>
            <a:endParaRPr sz="4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1EE211-1D58-4FDA-AD34-38F2FD7D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604" y="3654805"/>
            <a:ext cx="4934975" cy="721157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/>
          </p:nvPr>
        </p:nvSpPr>
        <p:spPr>
          <a:xfrm>
            <a:off x="713250" y="466988"/>
            <a:ext cx="7717500" cy="11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Introduction</a:t>
            </a:r>
            <a:br>
              <a:rPr lang="fr-FR" dirty="0"/>
            </a:br>
            <a:endParaRPr dirty="0"/>
          </a:p>
        </p:txBody>
      </p:sp>
      <p:pic>
        <p:nvPicPr>
          <p:cNvPr id="4" name="Image 3" descr="75309425">
            <a:extLst>
              <a:ext uri="{FF2B5EF4-FFF2-40B4-BE49-F238E27FC236}">
                <a16:creationId xmlns:a16="http://schemas.microsoft.com/office/drawing/2014/main" id="{01B0F74E-61B3-426C-80B3-210693E107C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05" y="3201063"/>
            <a:ext cx="2232660" cy="769620"/>
          </a:xfrm>
          <a:prstGeom prst="rect">
            <a:avLst/>
          </a:prstGeom>
          <a:noFill/>
        </p:spPr>
      </p:pic>
      <p:pic>
        <p:nvPicPr>
          <p:cNvPr id="1028" name="Picture 4" descr="https://cdn.discordapp.com/attachments/923594011548192809/1246467735794352300/Black_logo_-_no_background.png?ex=665c7f0a&amp;is=665b2d8a&amp;hm=c45d39845d372b5a05deea912b7d0e0e5fed0529f0dc60ec8f4d0066a01da828&amp;">
            <a:extLst>
              <a:ext uri="{FF2B5EF4-FFF2-40B4-BE49-F238E27FC236}">
                <a16:creationId xmlns:a16="http://schemas.microsoft.com/office/drawing/2014/main" id="{533EE21A-A228-43A2-A0F4-A39E2087D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763" y="1216114"/>
            <a:ext cx="3147237" cy="16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41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718;p35">
            <a:extLst>
              <a:ext uri="{FF2B5EF4-FFF2-40B4-BE49-F238E27FC236}">
                <a16:creationId xmlns:a16="http://schemas.microsoft.com/office/drawing/2014/main" id="{337B17DB-2057-4E22-A55D-4EA97776C3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0199" y="201383"/>
            <a:ext cx="288089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Problématique</a:t>
            </a:r>
            <a:endParaRPr dirty="0"/>
          </a:p>
        </p:txBody>
      </p:sp>
      <p:sp>
        <p:nvSpPr>
          <p:cNvPr id="40" name="Google Shape;720;p35">
            <a:extLst>
              <a:ext uri="{FF2B5EF4-FFF2-40B4-BE49-F238E27FC236}">
                <a16:creationId xmlns:a16="http://schemas.microsoft.com/office/drawing/2014/main" id="{12718D35-615F-4F02-BA28-9D2224556C66}"/>
              </a:ext>
            </a:extLst>
          </p:cNvPr>
          <p:cNvSpPr txBox="1">
            <a:spLocks/>
          </p:cNvSpPr>
          <p:nvPr/>
        </p:nvSpPr>
        <p:spPr>
          <a:xfrm>
            <a:off x="2180543" y="1066818"/>
            <a:ext cx="3533400" cy="72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600" dirty="0"/>
              <a:t>Planification inefficace</a:t>
            </a:r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endParaRPr lang="fr-FR" sz="500" dirty="0"/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dirty="0"/>
              <a:t>- Réunions fastidieuses</a:t>
            </a:r>
          </a:p>
          <a:p>
            <a:pPr marL="323850" indent="-171450">
              <a:lnSpc>
                <a:spcPct val="115000"/>
              </a:lnSpc>
              <a:buClr>
                <a:schemeClr val="lt2"/>
              </a:buClr>
              <a:buSzPts val="1200"/>
              <a:buFontTx/>
              <a:buChar char="-"/>
            </a:pPr>
            <a:endParaRPr lang="fr-FR" sz="500" dirty="0"/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dirty="0"/>
              <a:t>- Complexité </a:t>
            </a:r>
          </a:p>
        </p:txBody>
      </p:sp>
      <p:sp>
        <p:nvSpPr>
          <p:cNvPr id="42" name="Google Shape;722;p35">
            <a:extLst>
              <a:ext uri="{FF2B5EF4-FFF2-40B4-BE49-F238E27FC236}">
                <a16:creationId xmlns:a16="http://schemas.microsoft.com/office/drawing/2014/main" id="{CF5D7F90-42F4-4170-85F2-190CD29A16CF}"/>
              </a:ext>
            </a:extLst>
          </p:cNvPr>
          <p:cNvSpPr txBox="1">
            <a:spLocks/>
          </p:cNvSpPr>
          <p:nvPr/>
        </p:nvSpPr>
        <p:spPr>
          <a:xfrm>
            <a:off x="2737960" y="1954753"/>
            <a:ext cx="3668079" cy="1075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600" dirty="0"/>
              <a:t>Suivi de présence Vérification de la Présence des Techniciens</a:t>
            </a:r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endParaRPr lang="fr-FR" sz="500" dirty="0"/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dirty="0"/>
              <a:t>- Risque de fraude</a:t>
            </a:r>
          </a:p>
          <a:p>
            <a:pPr marL="323850" indent="-171450">
              <a:lnSpc>
                <a:spcPct val="115000"/>
              </a:lnSpc>
              <a:buClr>
                <a:schemeClr val="lt2"/>
              </a:buClr>
              <a:buSzPts val="1200"/>
              <a:buFontTx/>
              <a:buChar char="-"/>
            </a:pPr>
            <a:endParaRPr lang="fr-FR" sz="500" dirty="0"/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dirty="0"/>
              <a:t>- Perte de productivité</a:t>
            </a:r>
          </a:p>
        </p:txBody>
      </p:sp>
      <p:sp>
        <p:nvSpPr>
          <p:cNvPr id="43" name="Google Shape;723;p35">
            <a:extLst>
              <a:ext uri="{FF2B5EF4-FFF2-40B4-BE49-F238E27FC236}">
                <a16:creationId xmlns:a16="http://schemas.microsoft.com/office/drawing/2014/main" id="{0B162623-53FF-4551-AD92-A44E5723496C}"/>
              </a:ext>
            </a:extLst>
          </p:cNvPr>
          <p:cNvSpPr txBox="1">
            <a:spLocks/>
          </p:cNvSpPr>
          <p:nvPr/>
        </p:nvSpPr>
        <p:spPr>
          <a:xfrm>
            <a:off x="3403818" y="3133272"/>
            <a:ext cx="3533400" cy="81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/>
            <a:r>
              <a:rPr lang="fr-FR" sz="1600" dirty="0"/>
              <a:t>   Gestion des Véhicules</a:t>
            </a:r>
          </a:p>
          <a:p>
            <a:pPr lvl="0"/>
            <a:endParaRPr lang="fr-FR" sz="500" dirty="0"/>
          </a:p>
          <a:p>
            <a:pPr marL="152400" lvl="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dirty="0"/>
              <a:t>- Utilisation abusive</a:t>
            </a:r>
          </a:p>
          <a:p>
            <a:pPr marL="323850" lvl="0" indent="-171450">
              <a:lnSpc>
                <a:spcPct val="115000"/>
              </a:lnSpc>
              <a:buClr>
                <a:schemeClr val="lt2"/>
              </a:buClr>
              <a:buSzPts val="1200"/>
              <a:buFontTx/>
              <a:buChar char="-"/>
            </a:pPr>
            <a:endParaRPr lang="fr-FR" sz="500" dirty="0"/>
          </a:p>
          <a:p>
            <a:pPr marL="152400" lvl="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dirty="0"/>
              <a:t>- Impact sur la sécurité</a:t>
            </a:r>
          </a:p>
        </p:txBody>
      </p:sp>
      <p:sp>
        <p:nvSpPr>
          <p:cNvPr id="44" name="Google Shape;724;p35">
            <a:extLst>
              <a:ext uri="{FF2B5EF4-FFF2-40B4-BE49-F238E27FC236}">
                <a16:creationId xmlns:a16="http://schemas.microsoft.com/office/drawing/2014/main" id="{B569C2C0-41F2-4CD0-A0E5-B6AB822C9B4C}"/>
              </a:ext>
            </a:extLst>
          </p:cNvPr>
          <p:cNvSpPr/>
          <p:nvPr/>
        </p:nvSpPr>
        <p:spPr>
          <a:xfrm>
            <a:off x="1813643" y="940668"/>
            <a:ext cx="252300" cy="25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725;p35">
            <a:extLst>
              <a:ext uri="{FF2B5EF4-FFF2-40B4-BE49-F238E27FC236}">
                <a16:creationId xmlns:a16="http://schemas.microsoft.com/office/drawing/2014/main" id="{B40B5BC6-A0BA-4F1A-B7D7-2C144D166BBE}"/>
              </a:ext>
            </a:extLst>
          </p:cNvPr>
          <p:cNvSpPr/>
          <p:nvPr/>
        </p:nvSpPr>
        <p:spPr>
          <a:xfrm>
            <a:off x="2980211" y="3119506"/>
            <a:ext cx="2523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726;p35">
            <a:extLst>
              <a:ext uri="{FF2B5EF4-FFF2-40B4-BE49-F238E27FC236}">
                <a16:creationId xmlns:a16="http://schemas.microsoft.com/office/drawing/2014/main" id="{CB3E0264-B957-428B-A616-673D2090A9A8}"/>
              </a:ext>
            </a:extLst>
          </p:cNvPr>
          <p:cNvSpPr/>
          <p:nvPr/>
        </p:nvSpPr>
        <p:spPr>
          <a:xfrm>
            <a:off x="2374496" y="1910555"/>
            <a:ext cx="252300" cy="2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727;p35">
            <a:extLst>
              <a:ext uri="{FF2B5EF4-FFF2-40B4-BE49-F238E27FC236}">
                <a16:creationId xmlns:a16="http://schemas.microsoft.com/office/drawing/2014/main" id="{88584904-4536-4C50-B2D0-C1BBC0C55F62}"/>
              </a:ext>
            </a:extLst>
          </p:cNvPr>
          <p:cNvSpPr/>
          <p:nvPr/>
        </p:nvSpPr>
        <p:spPr>
          <a:xfrm>
            <a:off x="3688793" y="4076682"/>
            <a:ext cx="252300" cy="25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2E969FE-B7AA-4A2A-96B6-F73DE48E28D3}"/>
              </a:ext>
            </a:extLst>
          </p:cNvPr>
          <p:cNvSpPr txBox="1"/>
          <p:nvPr/>
        </p:nvSpPr>
        <p:spPr>
          <a:xfrm>
            <a:off x="4089010" y="3996238"/>
            <a:ext cx="4494028" cy="1090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dk1"/>
                </a:solidFill>
                <a:latin typeface="Raleway"/>
                <a:sym typeface="Raleway"/>
              </a:rPr>
              <a:t>   Communication  avec   </a:t>
            </a:r>
          </a:p>
          <a:p>
            <a:r>
              <a:rPr lang="fr-FR" sz="1600" b="1" dirty="0">
                <a:solidFill>
                  <a:schemeClr val="dk1"/>
                </a:solidFill>
                <a:latin typeface="Raleway"/>
                <a:sym typeface="Raleway"/>
              </a:rPr>
              <a:t>   les Techniciens</a:t>
            </a:r>
          </a:p>
          <a:p>
            <a:endParaRPr lang="fr-FR" sz="5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b="1" dirty="0">
                <a:solidFill>
                  <a:schemeClr val="dk1"/>
                </a:solidFill>
                <a:latin typeface="Raleway"/>
                <a:sym typeface="Raleway"/>
              </a:rPr>
              <a:t>- Canaux de communication inefficaces</a:t>
            </a:r>
          </a:p>
          <a:p>
            <a:pPr marL="323850" indent="-171450">
              <a:lnSpc>
                <a:spcPct val="115000"/>
              </a:lnSpc>
              <a:buClr>
                <a:schemeClr val="lt2"/>
              </a:buClr>
              <a:buSzPts val="1200"/>
              <a:buFontTx/>
              <a:buChar char="-"/>
            </a:pPr>
            <a:endParaRPr lang="fr-FR" sz="500" b="1" dirty="0">
              <a:solidFill>
                <a:schemeClr val="dk1"/>
              </a:solidFill>
              <a:latin typeface="Raleway"/>
              <a:sym typeface="Raleway"/>
            </a:endParaRPr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b="1" dirty="0">
                <a:solidFill>
                  <a:schemeClr val="dk1"/>
                </a:solidFill>
                <a:latin typeface="Raleway"/>
                <a:sym typeface="Raleway"/>
              </a:rPr>
              <a:t>- Problèmes de fiabilité</a:t>
            </a:r>
          </a:p>
        </p:txBody>
      </p:sp>
    </p:spTree>
    <p:extLst>
      <p:ext uri="{BB962C8B-B14F-4D97-AF65-F5344CB8AC3E}">
        <p14:creationId xmlns:p14="http://schemas.microsoft.com/office/powerpoint/2010/main" val="349869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/>
      <p:bldP spid="43" grpId="0"/>
      <p:bldP spid="44" grpId="0" animBg="1"/>
      <p:bldP spid="45" grpId="0" animBg="1"/>
      <p:bldP spid="46" grpId="0" animBg="1"/>
      <p:bldP spid="47" grpId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BBBF56-F78C-4076-A526-2D193BAFC16A}"/>
              </a:ext>
            </a:extLst>
          </p:cNvPr>
          <p:cNvSpPr/>
          <p:nvPr/>
        </p:nvSpPr>
        <p:spPr>
          <a:xfrm>
            <a:off x="1548384" y="580418"/>
            <a:ext cx="6498336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/>
              <a:t>3. Problématique</a:t>
            </a:r>
          </a:p>
          <a:p>
            <a:r>
              <a:rPr lang="fr-FR" sz="1200" dirty="0"/>
              <a:t>L’organisation rencontre plusieurs défis majeurs dans la gestion de ses opérations :</a:t>
            </a:r>
          </a:p>
          <a:p>
            <a:r>
              <a:rPr lang="fr-FR" sz="1200" dirty="0"/>
              <a:t>•	Planification Inefficace</a:t>
            </a:r>
          </a:p>
          <a:p>
            <a:r>
              <a:rPr lang="fr-FR" sz="1200" dirty="0"/>
              <a:t>- Réunions fastidieuses : Les réunions chaque semaine pour planifier prennent beaucoup de temps et ne sont pas efficaces.</a:t>
            </a:r>
          </a:p>
          <a:p>
            <a:r>
              <a:rPr lang="fr-FR" sz="1200" dirty="0"/>
              <a:t>               - Complexité : Difficile de gérer efficacement de nombreux utilisateurs, techniciens,   véhicules, et sites.</a:t>
            </a:r>
          </a:p>
          <a:p>
            <a:r>
              <a:rPr lang="fr-FR" sz="1200" dirty="0"/>
              <a:t>•	Vérification de la Présence des Techniciens</a:t>
            </a:r>
          </a:p>
          <a:p>
            <a:r>
              <a:rPr lang="fr-FR" sz="1200" dirty="0"/>
              <a:t>- Risque de fraude : Absence d’un système de suivi fiable pour garantir la présence effective des techniciens sur les sites de travail.</a:t>
            </a:r>
          </a:p>
          <a:p>
            <a:r>
              <a:rPr lang="fr-FR" sz="1200" dirty="0"/>
              <a:t>               - Perte de productivité : Le manque de suivi précis nuit à la gestion efficace des opérations.</a:t>
            </a:r>
          </a:p>
          <a:p>
            <a:endParaRPr lang="fr-FR" sz="1200" dirty="0"/>
          </a:p>
          <a:p>
            <a:r>
              <a:rPr lang="fr-FR" sz="1200" dirty="0"/>
              <a:t>•	Gestion des Véhicules</a:t>
            </a:r>
          </a:p>
          <a:p>
            <a:r>
              <a:rPr lang="fr-FR" sz="1200" dirty="0"/>
              <a:t>- Utilisation abusive : Risque que les techniciens utilisent les véhicules à des fins personnelles, entraînant des coûts supplémentaires.</a:t>
            </a:r>
          </a:p>
          <a:p>
            <a:r>
              <a:rPr lang="fr-FR" sz="1200" dirty="0"/>
              <a:t>               - Impact sur la sécurité : L'utilisation non autorisée des véhicules compromet la sécurité et la fiabilité des services.</a:t>
            </a:r>
          </a:p>
          <a:p>
            <a:r>
              <a:rPr lang="fr-FR" sz="1200" dirty="0"/>
              <a:t>•	Communication avec les Techniciens</a:t>
            </a:r>
          </a:p>
          <a:p>
            <a:r>
              <a:rPr lang="fr-FR" sz="1200" dirty="0"/>
              <a:t>- Canaux de communication inefficaces : Difficile de maintenir des communications efficaces avec un nombre croissant de techniciens.</a:t>
            </a:r>
          </a:p>
          <a:p>
            <a:r>
              <a:rPr lang="fr-FR" sz="1200" dirty="0"/>
              <a:t>               - Problèmes de fiabilité : Les méthodes traditionnelles de communication, comme le papier, sont inefficaces et peu fiables.</a:t>
            </a:r>
          </a:p>
        </p:txBody>
      </p:sp>
    </p:spTree>
    <p:extLst>
      <p:ext uri="{BB962C8B-B14F-4D97-AF65-F5344CB8AC3E}">
        <p14:creationId xmlns:p14="http://schemas.microsoft.com/office/powerpoint/2010/main" val="1013531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718;p35">
            <a:extLst>
              <a:ext uri="{FF2B5EF4-FFF2-40B4-BE49-F238E27FC236}">
                <a16:creationId xmlns:a16="http://schemas.microsoft.com/office/drawing/2014/main" id="{4CBC0A85-7B7E-4450-9AD3-A4CEA8092078}"/>
              </a:ext>
            </a:extLst>
          </p:cNvPr>
          <p:cNvSpPr txBox="1">
            <a:spLocks/>
          </p:cNvSpPr>
          <p:nvPr/>
        </p:nvSpPr>
        <p:spPr>
          <a:xfrm>
            <a:off x="1073546" y="249680"/>
            <a:ext cx="349621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dirty="0"/>
              <a:t>Solution Proposée</a:t>
            </a:r>
          </a:p>
        </p:txBody>
      </p:sp>
      <p:sp>
        <p:nvSpPr>
          <p:cNvPr id="9" name="Google Shape;720;p35">
            <a:extLst>
              <a:ext uri="{FF2B5EF4-FFF2-40B4-BE49-F238E27FC236}">
                <a16:creationId xmlns:a16="http://schemas.microsoft.com/office/drawing/2014/main" id="{A4C98024-DAFF-4E83-BF18-A9E78AD86887}"/>
              </a:ext>
            </a:extLst>
          </p:cNvPr>
          <p:cNvSpPr txBox="1">
            <a:spLocks/>
          </p:cNvSpPr>
          <p:nvPr/>
        </p:nvSpPr>
        <p:spPr>
          <a:xfrm>
            <a:off x="1925937" y="1168082"/>
            <a:ext cx="3533400" cy="80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endParaRPr lang="fr-FR" sz="1600" dirty="0"/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endParaRPr lang="fr-FR" sz="1200" dirty="0"/>
          </a:p>
          <a:p>
            <a:pPr lvl="0"/>
            <a:r>
              <a:rPr lang="fr-FR" sz="1600" dirty="0"/>
              <a:t>Optimisation de la Planification</a:t>
            </a:r>
          </a:p>
          <a:p>
            <a:pPr lvl="0"/>
            <a:endParaRPr lang="fr-FR" sz="500" dirty="0"/>
          </a:p>
          <a:p>
            <a:pPr lvl="0"/>
            <a:r>
              <a:rPr lang="fr-FR" sz="1000" dirty="0"/>
              <a:t>- Planification automatisée</a:t>
            </a:r>
          </a:p>
          <a:p>
            <a:pPr lvl="0"/>
            <a:endParaRPr lang="fr-FR" sz="500" dirty="0"/>
          </a:p>
          <a:p>
            <a:pPr lvl="0"/>
            <a:r>
              <a:rPr lang="fr-FR" sz="1000" dirty="0"/>
              <a:t>-  Suivi en temps réel</a:t>
            </a:r>
          </a:p>
        </p:txBody>
      </p:sp>
      <p:sp>
        <p:nvSpPr>
          <p:cNvPr id="10" name="Google Shape;721;p35">
            <a:extLst>
              <a:ext uri="{FF2B5EF4-FFF2-40B4-BE49-F238E27FC236}">
                <a16:creationId xmlns:a16="http://schemas.microsoft.com/office/drawing/2014/main" id="{403B5CA0-7BAF-4643-AE88-B96EDB2DC7DE}"/>
              </a:ext>
            </a:extLst>
          </p:cNvPr>
          <p:cNvSpPr txBox="1">
            <a:spLocks/>
          </p:cNvSpPr>
          <p:nvPr/>
        </p:nvSpPr>
        <p:spPr>
          <a:xfrm>
            <a:off x="2821653" y="3207547"/>
            <a:ext cx="3533400" cy="744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600" dirty="0"/>
              <a:t>Gestion des Véhicules</a:t>
            </a:r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endParaRPr lang="fr-FR" sz="500" dirty="0"/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dirty="0"/>
              <a:t>- Suivi en temps réel des véhicules</a:t>
            </a:r>
          </a:p>
          <a:p>
            <a:pPr marL="323850" indent="-171450">
              <a:lnSpc>
                <a:spcPct val="115000"/>
              </a:lnSpc>
              <a:buClr>
                <a:schemeClr val="lt2"/>
              </a:buClr>
              <a:buSzPts val="1200"/>
              <a:buFontTx/>
              <a:buChar char="-"/>
            </a:pPr>
            <a:endParaRPr lang="fr-FR" sz="500" dirty="0"/>
          </a:p>
          <a:p>
            <a:pPr marL="152400">
              <a:lnSpc>
                <a:spcPct val="115000"/>
              </a:lnSpc>
              <a:buClr>
                <a:schemeClr val="lt2"/>
              </a:buClr>
              <a:buSzPts val="1200"/>
            </a:pPr>
            <a:r>
              <a:rPr lang="fr-FR" sz="1000" dirty="0"/>
              <a:t>- Historique des trajets</a:t>
            </a:r>
          </a:p>
        </p:txBody>
      </p:sp>
      <p:sp>
        <p:nvSpPr>
          <p:cNvPr id="11" name="Google Shape;722;p35">
            <a:extLst>
              <a:ext uri="{FF2B5EF4-FFF2-40B4-BE49-F238E27FC236}">
                <a16:creationId xmlns:a16="http://schemas.microsoft.com/office/drawing/2014/main" id="{A0962628-7D77-4362-8F6F-BBE8F13D5E22}"/>
              </a:ext>
            </a:extLst>
          </p:cNvPr>
          <p:cNvSpPr txBox="1">
            <a:spLocks/>
          </p:cNvSpPr>
          <p:nvPr/>
        </p:nvSpPr>
        <p:spPr>
          <a:xfrm>
            <a:off x="2394779" y="2143879"/>
            <a:ext cx="3920319" cy="809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/>
            <a:r>
              <a:rPr lang="fr-FR" sz="1600" dirty="0"/>
              <a:t>Suivi de la Présence des Techniciens</a:t>
            </a:r>
          </a:p>
          <a:p>
            <a:pPr lvl="0"/>
            <a:endParaRPr lang="fr-FR" sz="500" dirty="0"/>
          </a:p>
          <a:p>
            <a:r>
              <a:rPr lang="fr-FR" sz="1000" dirty="0"/>
              <a:t>-  Système de géofencing </a:t>
            </a:r>
          </a:p>
          <a:p>
            <a:endParaRPr lang="fr-FR" sz="500" dirty="0"/>
          </a:p>
          <a:p>
            <a:r>
              <a:rPr lang="fr-FR" sz="1000" dirty="0"/>
              <a:t>-  Suivi des heures travaillées</a:t>
            </a:r>
          </a:p>
        </p:txBody>
      </p:sp>
      <p:sp>
        <p:nvSpPr>
          <p:cNvPr id="12" name="Google Shape;723;p35">
            <a:extLst>
              <a:ext uri="{FF2B5EF4-FFF2-40B4-BE49-F238E27FC236}">
                <a16:creationId xmlns:a16="http://schemas.microsoft.com/office/drawing/2014/main" id="{01DBAD23-D0C4-4890-A393-FAE31015EC15}"/>
              </a:ext>
            </a:extLst>
          </p:cNvPr>
          <p:cNvSpPr txBox="1">
            <a:spLocks/>
          </p:cNvSpPr>
          <p:nvPr/>
        </p:nvSpPr>
        <p:spPr>
          <a:xfrm>
            <a:off x="3560601" y="4276612"/>
            <a:ext cx="3839999" cy="62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/>
            <a:r>
              <a:rPr lang="fr-FR" sz="1600" dirty="0"/>
              <a:t>Amélioration de la Communication</a:t>
            </a:r>
          </a:p>
          <a:p>
            <a:pPr lvl="0"/>
            <a:endParaRPr lang="fr-FR" sz="500" dirty="0"/>
          </a:p>
          <a:p>
            <a:pPr lvl="0"/>
            <a:r>
              <a:rPr lang="fr-FR" sz="1000" dirty="0"/>
              <a:t>- Application mobile pour techniciens</a:t>
            </a:r>
          </a:p>
          <a:p>
            <a:pPr marL="171450" lvl="0" indent="-171450">
              <a:buFontTx/>
              <a:buChar char="-"/>
            </a:pPr>
            <a:endParaRPr lang="fr-FR" sz="500" dirty="0"/>
          </a:p>
          <a:p>
            <a:pPr lvl="0"/>
            <a:r>
              <a:rPr lang="fr-FR" sz="1000" dirty="0"/>
              <a:t>- Coordination des équipes</a:t>
            </a:r>
          </a:p>
        </p:txBody>
      </p:sp>
      <p:sp>
        <p:nvSpPr>
          <p:cNvPr id="13" name="Google Shape;724;p35">
            <a:extLst>
              <a:ext uri="{FF2B5EF4-FFF2-40B4-BE49-F238E27FC236}">
                <a16:creationId xmlns:a16="http://schemas.microsoft.com/office/drawing/2014/main" id="{D700B556-EE57-42F5-825C-FA1AA113A046}"/>
              </a:ext>
            </a:extLst>
          </p:cNvPr>
          <p:cNvSpPr/>
          <p:nvPr/>
        </p:nvSpPr>
        <p:spPr>
          <a:xfrm>
            <a:off x="1499246" y="1191885"/>
            <a:ext cx="252300" cy="2523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725;p35">
            <a:extLst>
              <a:ext uri="{FF2B5EF4-FFF2-40B4-BE49-F238E27FC236}">
                <a16:creationId xmlns:a16="http://schemas.microsoft.com/office/drawing/2014/main" id="{0AAA9320-84AE-463C-A810-F1D3EA25725A}"/>
              </a:ext>
            </a:extLst>
          </p:cNvPr>
          <p:cNvSpPr/>
          <p:nvPr/>
        </p:nvSpPr>
        <p:spPr>
          <a:xfrm>
            <a:off x="2468777" y="3242051"/>
            <a:ext cx="2523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726;p35">
            <a:extLst>
              <a:ext uri="{FF2B5EF4-FFF2-40B4-BE49-F238E27FC236}">
                <a16:creationId xmlns:a16="http://schemas.microsoft.com/office/drawing/2014/main" id="{712C4118-C340-4959-B58E-DFC522FA58B3}"/>
              </a:ext>
            </a:extLst>
          </p:cNvPr>
          <p:cNvSpPr/>
          <p:nvPr/>
        </p:nvSpPr>
        <p:spPr>
          <a:xfrm>
            <a:off x="1954290" y="2170172"/>
            <a:ext cx="252300" cy="252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727;p35">
            <a:extLst>
              <a:ext uri="{FF2B5EF4-FFF2-40B4-BE49-F238E27FC236}">
                <a16:creationId xmlns:a16="http://schemas.microsoft.com/office/drawing/2014/main" id="{B7A0D0E6-02F1-46B3-A598-A74D88B81B69}"/>
              </a:ext>
            </a:extLst>
          </p:cNvPr>
          <p:cNvSpPr/>
          <p:nvPr/>
        </p:nvSpPr>
        <p:spPr>
          <a:xfrm>
            <a:off x="3040330" y="4150462"/>
            <a:ext cx="252300" cy="252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/>
          </p:nvPr>
        </p:nvSpPr>
        <p:spPr>
          <a:xfrm>
            <a:off x="798310" y="2040607"/>
            <a:ext cx="7717500" cy="11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fr-FR" dirty="0"/>
              <a:t>Analyse et Conception</a:t>
            </a:r>
            <a:br>
              <a:rPr lang="fr-FR" dirty="0"/>
            </a:b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capture d’écran, cercle&#10;&#10;Description générée automatiquement">
            <a:extLst>
              <a:ext uri="{FF2B5EF4-FFF2-40B4-BE49-F238E27FC236}">
                <a16:creationId xmlns:a16="http://schemas.microsoft.com/office/drawing/2014/main" id="{296E6225-88BB-41E2-A44E-98EA8E59034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77" y="657760"/>
            <a:ext cx="5610449" cy="42970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E7F096B3-FD06-4360-8855-004DD64D9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817" y="85060"/>
            <a:ext cx="6640364" cy="572700"/>
          </a:xfrm>
        </p:spPr>
        <p:txBody>
          <a:bodyPr/>
          <a:lstStyle/>
          <a:p>
            <a:r>
              <a:rPr lang="en-US" sz="2800" dirty="0" err="1">
                <a:solidFill>
                  <a:schemeClr val="dk1"/>
                </a:solidFill>
              </a:rPr>
              <a:t>L'architecture</a:t>
            </a:r>
            <a:r>
              <a:rPr lang="en-US" sz="2800" dirty="0">
                <a:solidFill>
                  <a:schemeClr val="dk1"/>
                </a:solidFill>
              </a:rPr>
              <a:t> générale</a:t>
            </a:r>
            <a:endParaRPr lang="fr-FR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93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33;p36">
            <a:extLst>
              <a:ext uri="{FF2B5EF4-FFF2-40B4-BE49-F238E27FC236}">
                <a16:creationId xmlns:a16="http://schemas.microsoft.com/office/drawing/2014/main" id="{2632B360-41E0-45EE-8B2B-E07435CCA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90937" y="1182646"/>
            <a:ext cx="336326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L’utilisateur</a:t>
            </a:r>
            <a:endParaRPr dirty="0"/>
          </a:p>
        </p:txBody>
      </p:sp>
      <p:cxnSp>
        <p:nvCxnSpPr>
          <p:cNvPr id="8" name="Google Shape;781;p37">
            <a:extLst>
              <a:ext uri="{FF2B5EF4-FFF2-40B4-BE49-F238E27FC236}">
                <a16:creationId xmlns:a16="http://schemas.microsoft.com/office/drawing/2014/main" id="{5358BCC2-943C-420E-BB4A-5C4675845272}"/>
              </a:ext>
            </a:extLst>
          </p:cNvPr>
          <p:cNvCxnSpPr>
            <a:cxnSpLocks/>
          </p:cNvCxnSpPr>
          <p:nvPr/>
        </p:nvCxnSpPr>
        <p:spPr>
          <a:xfrm flipV="1">
            <a:off x="4476881" y="2093102"/>
            <a:ext cx="0" cy="560861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781;p37">
            <a:extLst>
              <a:ext uri="{FF2B5EF4-FFF2-40B4-BE49-F238E27FC236}">
                <a16:creationId xmlns:a16="http://schemas.microsoft.com/office/drawing/2014/main" id="{39DB15E5-F18B-431E-BBC3-A4DB216BED42}"/>
              </a:ext>
            </a:extLst>
          </p:cNvPr>
          <p:cNvCxnSpPr>
            <a:cxnSpLocks/>
          </p:cNvCxnSpPr>
          <p:nvPr/>
        </p:nvCxnSpPr>
        <p:spPr>
          <a:xfrm flipV="1">
            <a:off x="4476881" y="1880195"/>
            <a:ext cx="0" cy="21290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781;p37">
            <a:extLst>
              <a:ext uri="{FF2B5EF4-FFF2-40B4-BE49-F238E27FC236}">
                <a16:creationId xmlns:a16="http://schemas.microsoft.com/office/drawing/2014/main" id="{E9F5CAA6-7A47-443E-9C61-B0A72781715D}"/>
              </a:ext>
            </a:extLst>
          </p:cNvPr>
          <p:cNvCxnSpPr>
            <a:cxnSpLocks/>
          </p:cNvCxnSpPr>
          <p:nvPr/>
        </p:nvCxnSpPr>
        <p:spPr>
          <a:xfrm flipH="1">
            <a:off x="4476881" y="2108246"/>
            <a:ext cx="2990488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781;p37">
            <a:extLst>
              <a:ext uri="{FF2B5EF4-FFF2-40B4-BE49-F238E27FC236}">
                <a16:creationId xmlns:a16="http://schemas.microsoft.com/office/drawing/2014/main" id="{8E2CE2A0-897E-482B-82CB-BF94D84DD02D}"/>
              </a:ext>
            </a:extLst>
          </p:cNvPr>
          <p:cNvCxnSpPr>
            <a:cxnSpLocks/>
          </p:cNvCxnSpPr>
          <p:nvPr/>
        </p:nvCxnSpPr>
        <p:spPr>
          <a:xfrm flipV="1">
            <a:off x="7467369" y="2100673"/>
            <a:ext cx="0" cy="649504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781;p37">
            <a:extLst>
              <a:ext uri="{FF2B5EF4-FFF2-40B4-BE49-F238E27FC236}">
                <a16:creationId xmlns:a16="http://schemas.microsoft.com/office/drawing/2014/main" id="{03EFEA81-F2A5-43AE-BE0E-EA25A0CBB79D}"/>
              </a:ext>
            </a:extLst>
          </p:cNvPr>
          <p:cNvCxnSpPr>
            <a:cxnSpLocks/>
          </p:cNvCxnSpPr>
          <p:nvPr/>
        </p:nvCxnSpPr>
        <p:spPr>
          <a:xfrm flipH="1" flipV="1">
            <a:off x="1507024" y="2100673"/>
            <a:ext cx="2969857" cy="6957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781;p37">
            <a:extLst>
              <a:ext uri="{FF2B5EF4-FFF2-40B4-BE49-F238E27FC236}">
                <a16:creationId xmlns:a16="http://schemas.microsoft.com/office/drawing/2014/main" id="{36D3396E-CE74-456C-B6E0-95875299BDD4}"/>
              </a:ext>
            </a:extLst>
          </p:cNvPr>
          <p:cNvCxnSpPr>
            <a:cxnSpLocks/>
          </p:cNvCxnSpPr>
          <p:nvPr/>
        </p:nvCxnSpPr>
        <p:spPr>
          <a:xfrm flipV="1">
            <a:off x="1507024" y="2093102"/>
            <a:ext cx="0" cy="575389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8EB7F073-3453-4F09-9ECD-C4B91E13358B}"/>
              </a:ext>
            </a:extLst>
          </p:cNvPr>
          <p:cNvSpPr txBox="1"/>
          <p:nvPr/>
        </p:nvSpPr>
        <p:spPr>
          <a:xfrm>
            <a:off x="5816035" y="2746263"/>
            <a:ext cx="3382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</a:rPr>
              <a:t>Réinitialisation</a:t>
            </a:r>
            <a:r>
              <a:rPr lang="fr-F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fr-FR" sz="1800" dirty="0">
                <a:latin typeface="Arial" panose="020B0604020202020204" pitchFamily="34" charset="0"/>
              </a:rPr>
              <a:t>du mot </a:t>
            </a:r>
          </a:p>
          <a:p>
            <a:pPr algn="ctr"/>
            <a:r>
              <a:rPr lang="fr-FR" sz="1800" dirty="0">
                <a:latin typeface="Arial" panose="020B0604020202020204" pitchFamily="34" charset="0"/>
              </a:rPr>
              <a:t>de passe 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4DFCE67-7C27-4185-97C8-DD812C85D0EB}"/>
              </a:ext>
            </a:extLst>
          </p:cNvPr>
          <p:cNvSpPr txBox="1"/>
          <p:nvPr/>
        </p:nvSpPr>
        <p:spPr>
          <a:xfrm>
            <a:off x="2651561" y="2739307"/>
            <a:ext cx="3655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</a:rPr>
              <a:t>Gestion de</a:t>
            </a:r>
          </a:p>
          <a:p>
            <a:pPr algn="ctr"/>
            <a:r>
              <a:rPr lang="fr-FR" sz="1800" dirty="0">
                <a:latin typeface="Arial" panose="020B0604020202020204" pitchFamily="34" charset="0"/>
              </a:rPr>
              <a:t> profil 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9D3D7CA-FCCA-47BE-A10A-40FD988B30A8}"/>
              </a:ext>
            </a:extLst>
          </p:cNvPr>
          <p:cNvSpPr txBox="1"/>
          <p:nvPr/>
        </p:nvSpPr>
        <p:spPr>
          <a:xfrm>
            <a:off x="663789" y="2790879"/>
            <a:ext cx="1817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latin typeface="Arial" panose="020B0604020202020204" pitchFamily="34" charset="0"/>
                <a:cs typeface="Arial" panose="020B0604020202020204" pitchFamily="34" charset="0"/>
              </a:rPr>
              <a:t>Authentification</a:t>
            </a:r>
            <a:r>
              <a:rPr lang="fr-F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1800" dirty="0"/>
          </a:p>
        </p:txBody>
      </p:sp>
      <p:sp>
        <p:nvSpPr>
          <p:cNvPr id="17" name="Google Shape;9958;p60">
            <a:extLst>
              <a:ext uri="{FF2B5EF4-FFF2-40B4-BE49-F238E27FC236}">
                <a16:creationId xmlns:a16="http://schemas.microsoft.com/office/drawing/2014/main" id="{AB8F613B-3660-44DC-9699-F4BF4D555F0F}"/>
              </a:ext>
            </a:extLst>
          </p:cNvPr>
          <p:cNvSpPr/>
          <p:nvPr/>
        </p:nvSpPr>
        <p:spPr>
          <a:xfrm>
            <a:off x="1333610" y="3450508"/>
            <a:ext cx="401355" cy="369332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10933" y="4947"/>
                </a:moveTo>
                <a:cubicBezTo>
                  <a:pt x="11122" y="4947"/>
                  <a:pt x="11279" y="5104"/>
                  <a:pt x="11279" y="5293"/>
                </a:cubicBezTo>
                <a:lnTo>
                  <a:pt x="11279" y="5671"/>
                </a:lnTo>
                <a:lnTo>
                  <a:pt x="7782" y="5671"/>
                </a:lnTo>
                <a:lnTo>
                  <a:pt x="7782" y="5293"/>
                </a:lnTo>
                <a:cubicBezTo>
                  <a:pt x="7782" y="5104"/>
                  <a:pt x="7940" y="4947"/>
                  <a:pt x="8129" y="4947"/>
                </a:cubicBezTo>
                <a:close/>
                <a:moveTo>
                  <a:pt x="9547" y="694"/>
                </a:moveTo>
                <a:cubicBezTo>
                  <a:pt x="9736" y="694"/>
                  <a:pt x="9893" y="851"/>
                  <a:pt x="9893" y="1040"/>
                </a:cubicBezTo>
                <a:lnTo>
                  <a:pt x="9893" y="4254"/>
                </a:lnTo>
                <a:lnTo>
                  <a:pt x="8129" y="4254"/>
                </a:lnTo>
                <a:cubicBezTo>
                  <a:pt x="7530" y="4254"/>
                  <a:pt x="7058" y="4726"/>
                  <a:pt x="7058" y="5293"/>
                </a:cubicBezTo>
                <a:lnTo>
                  <a:pt x="7058" y="6365"/>
                </a:lnTo>
                <a:lnTo>
                  <a:pt x="694" y="6365"/>
                </a:lnTo>
                <a:lnTo>
                  <a:pt x="694" y="1040"/>
                </a:lnTo>
                <a:cubicBezTo>
                  <a:pt x="725" y="851"/>
                  <a:pt x="883" y="694"/>
                  <a:pt x="1072" y="694"/>
                </a:cubicBezTo>
                <a:close/>
                <a:moveTo>
                  <a:pt x="7121" y="7026"/>
                </a:moveTo>
                <a:lnTo>
                  <a:pt x="7121" y="7751"/>
                </a:lnTo>
                <a:lnTo>
                  <a:pt x="1072" y="7751"/>
                </a:lnTo>
                <a:cubicBezTo>
                  <a:pt x="883" y="7751"/>
                  <a:pt x="725" y="7593"/>
                  <a:pt x="725" y="7404"/>
                </a:cubicBezTo>
                <a:lnTo>
                  <a:pt x="725" y="7026"/>
                </a:lnTo>
                <a:close/>
                <a:moveTo>
                  <a:pt x="5703" y="8444"/>
                </a:moveTo>
                <a:lnTo>
                  <a:pt x="5703" y="9168"/>
                </a:lnTo>
                <a:lnTo>
                  <a:pt x="4947" y="9168"/>
                </a:lnTo>
                <a:lnTo>
                  <a:pt x="4947" y="8444"/>
                </a:lnTo>
                <a:close/>
                <a:moveTo>
                  <a:pt x="7089" y="8444"/>
                </a:moveTo>
                <a:lnTo>
                  <a:pt x="7089" y="9168"/>
                </a:lnTo>
                <a:lnTo>
                  <a:pt x="6365" y="9168"/>
                </a:lnTo>
                <a:lnTo>
                  <a:pt x="6365" y="8444"/>
                </a:lnTo>
                <a:close/>
                <a:moveTo>
                  <a:pt x="11279" y="6333"/>
                </a:moveTo>
                <a:lnTo>
                  <a:pt x="11279" y="9830"/>
                </a:lnTo>
                <a:lnTo>
                  <a:pt x="7782" y="9830"/>
                </a:lnTo>
                <a:lnTo>
                  <a:pt x="7782" y="6333"/>
                </a:lnTo>
                <a:close/>
                <a:moveTo>
                  <a:pt x="11279" y="10523"/>
                </a:moveTo>
                <a:lnTo>
                  <a:pt x="11279" y="10901"/>
                </a:lnTo>
                <a:cubicBezTo>
                  <a:pt x="11279" y="11090"/>
                  <a:pt x="11122" y="11248"/>
                  <a:pt x="10933" y="11248"/>
                </a:cubicBezTo>
                <a:lnTo>
                  <a:pt x="8129" y="11248"/>
                </a:lnTo>
                <a:cubicBezTo>
                  <a:pt x="7940" y="11248"/>
                  <a:pt x="7782" y="11090"/>
                  <a:pt x="7782" y="10901"/>
                </a:cubicBezTo>
                <a:lnTo>
                  <a:pt x="7782" y="10523"/>
                </a:lnTo>
                <a:close/>
                <a:moveTo>
                  <a:pt x="1040" y="1"/>
                </a:moveTo>
                <a:cubicBezTo>
                  <a:pt x="442" y="1"/>
                  <a:pt x="1" y="473"/>
                  <a:pt x="1" y="1040"/>
                </a:cubicBezTo>
                <a:lnTo>
                  <a:pt x="1" y="7436"/>
                </a:lnTo>
                <a:cubicBezTo>
                  <a:pt x="1" y="8034"/>
                  <a:pt x="442" y="8507"/>
                  <a:pt x="1040" y="8507"/>
                </a:cubicBezTo>
                <a:lnTo>
                  <a:pt x="4191" y="8507"/>
                </a:lnTo>
                <a:lnTo>
                  <a:pt x="4191" y="9200"/>
                </a:lnTo>
                <a:lnTo>
                  <a:pt x="3151" y="9200"/>
                </a:lnTo>
                <a:cubicBezTo>
                  <a:pt x="2931" y="9200"/>
                  <a:pt x="2773" y="9357"/>
                  <a:pt x="2773" y="9546"/>
                </a:cubicBezTo>
                <a:cubicBezTo>
                  <a:pt x="2773" y="9767"/>
                  <a:pt x="2931" y="9925"/>
                  <a:pt x="3151" y="9925"/>
                </a:cubicBezTo>
                <a:lnTo>
                  <a:pt x="7026" y="9925"/>
                </a:lnTo>
                <a:lnTo>
                  <a:pt x="7026" y="10964"/>
                </a:lnTo>
                <a:cubicBezTo>
                  <a:pt x="7026" y="11563"/>
                  <a:pt x="7499" y="12035"/>
                  <a:pt x="8097" y="12035"/>
                </a:cubicBezTo>
                <a:lnTo>
                  <a:pt x="10901" y="12035"/>
                </a:lnTo>
                <a:cubicBezTo>
                  <a:pt x="11468" y="12035"/>
                  <a:pt x="11941" y="11563"/>
                  <a:pt x="11941" y="10964"/>
                </a:cubicBezTo>
                <a:lnTo>
                  <a:pt x="11941" y="5356"/>
                </a:lnTo>
                <a:cubicBezTo>
                  <a:pt x="12004" y="4726"/>
                  <a:pt x="11531" y="4254"/>
                  <a:pt x="10933" y="4254"/>
                </a:cubicBezTo>
                <a:lnTo>
                  <a:pt x="10586" y="4254"/>
                </a:lnTo>
                <a:lnTo>
                  <a:pt x="10586" y="1040"/>
                </a:lnTo>
                <a:cubicBezTo>
                  <a:pt x="10586" y="473"/>
                  <a:pt x="10114" y="1"/>
                  <a:pt x="9515" y="1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9DEDC32-A973-40DE-91EF-51AF545F3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23566" y="3450508"/>
            <a:ext cx="401355" cy="391064"/>
          </a:xfrm>
          <a:prstGeom prst="rect">
            <a:avLst/>
          </a:prstGeom>
          <a:solidFill>
            <a:schemeClr val="lt1"/>
          </a:solidFill>
        </p:spPr>
      </p:pic>
      <p:grpSp>
        <p:nvGrpSpPr>
          <p:cNvPr id="19" name="Google Shape;949;p50">
            <a:extLst>
              <a:ext uri="{FF2B5EF4-FFF2-40B4-BE49-F238E27FC236}">
                <a16:creationId xmlns:a16="http://schemas.microsoft.com/office/drawing/2014/main" id="{F1EF9888-7CDC-4A3E-88FA-DE82C9C44DA7}"/>
              </a:ext>
            </a:extLst>
          </p:cNvPr>
          <p:cNvGrpSpPr/>
          <p:nvPr/>
        </p:nvGrpSpPr>
        <p:grpSpPr>
          <a:xfrm>
            <a:off x="7225093" y="3399550"/>
            <a:ext cx="563967" cy="567127"/>
            <a:chOff x="4818100" y="1507675"/>
            <a:chExt cx="71225" cy="71625"/>
          </a:xfrm>
          <a:solidFill>
            <a:schemeClr val="accent4">
              <a:lumMod val="95000"/>
            </a:schemeClr>
          </a:solidFill>
        </p:grpSpPr>
        <p:sp>
          <p:nvSpPr>
            <p:cNvPr id="20" name="Google Shape;950;p50">
              <a:extLst>
                <a:ext uri="{FF2B5EF4-FFF2-40B4-BE49-F238E27FC236}">
                  <a16:creationId xmlns:a16="http://schemas.microsoft.com/office/drawing/2014/main" id="{EB350151-8DD7-4D77-B5AD-DDCB0C64DD52}"/>
                </a:ext>
              </a:extLst>
            </p:cNvPr>
            <p:cNvSpPr/>
            <p:nvPr/>
          </p:nvSpPr>
          <p:spPr>
            <a:xfrm>
              <a:off x="4818100" y="1507675"/>
              <a:ext cx="46000" cy="56300"/>
            </a:xfrm>
            <a:custGeom>
              <a:avLst/>
              <a:gdLst/>
              <a:ahLst/>
              <a:cxnLst/>
              <a:rect l="l" t="t" r="r" b="b"/>
              <a:pathLst>
                <a:path w="1840" h="2252" extrusionOk="0">
                  <a:moveTo>
                    <a:pt x="1457" y="1"/>
                  </a:moveTo>
                  <a:lnTo>
                    <a:pt x="1457" y="159"/>
                  </a:lnTo>
                  <a:cubicBezTo>
                    <a:pt x="606" y="188"/>
                    <a:pt x="0" y="989"/>
                    <a:pt x="195" y="1818"/>
                  </a:cubicBezTo>
                  <a:cubicBezTo>
                    <a:pt x="188" y="1818"/>
                    <a:pt x="188" y="1825"/>
                    <a:pt x="188" y="1833"/>
                  </a:cubicBezTo>
                  <a:lnTo>
                    <a:pt x="195" y="1869"/>
                  </a:lnTo>
                  <a:cubicBezTo>
                    <a:pt x="195" y="1876"/>
                    <a:pt x="202" y="1883"/>
                    <a:pt x="202" y="1898"/>
                  </a:cubicBezTo>
                  <a:cubicBezTo>
                    <a:pt x="202" y="1905"/>
                    <a:pt x="209" y="1912"/>
                    <a:pt x="209" y="1919"/>
                  </a:cubicBezTo>
                  <a:cubicBezTo>
                    <a:pt x="209" y="1934"/>
                    <a:pt x="216" y="1948"/>
                    <a:pt x="224" y="1955"/>
                  </a:cubicBezTo>
                  <a:lnTo>
                    <a:pt x="231" y="1977"/>
                  </a:lnTo>
                  <a:cubicBezTo>
                    <a:pt x="245" y="2013"/>
                    <a:pt x="260" y="2056"/>
                    <a:pt x="274" y="2092"/>
                  </a:cubicBezTo>
                  <a:lnTo>
                    <a:pt x="281" y="2100"/>
                  </a:lnTo>
                  <a:cubicBezTo>
                    <a:pt x="289" y="2114"/>
                    <a:pt x="296" y="2128"/>
                    <a:pt x="303" y="2143"/>
                  </a:cubicBezTo>
                  <a:lnTo>
                    <a:pt x="317" y="2157"/>
                  </a:lnTo>
                  <a:cubicBezTo>
                    <a:pt x="317" y="2172"/>
                    <a:pt x="325" y="2186"/>
                    <a:pt x="332" y="2201"/>
                  </a:cubicBezTo>
                  <a:lnTo>
                    <a:pt x="346" y="2215"/>
                  </a:lnTo>
                  <a:cubicBezTo>
                    <a:pt x="353" y="2229"/>
                    <a:pt x="361" y="2237"/>
                    <a:pt x="368" y="2251"/>
                  </a:cubicBezTo>
                  <a:lnTo>
                    <a:pt x="743" y="1970"/>
                  </a:lnTo>
                  <a:lnTo>
                    <a:pt x="721" y="1934"/>
                  </a:lnTo>
                  <a:lnTo>
                    <a:pt x="700" y="1898"/>
                  </a:lnTo>
                  <a:lnTo>
                    <a:pt x="692" y="1883"/>
                  </a:lnTo>
                  <a:cubicBezTo>
                    <a:pt x="685" y="1862"/>
                    <a:pt x="678" y="1847"/>
                    <a:pt x="671" y="1825"/>
                  </a:cubicBezTo>
                  <a:cubicBezTo>
                    <a:pt x="671" y="1818"/>
                    <a:pt x="664" y="1811"/>
                    <a:pt x="664" y="1804"/>
                  </a:cubicBezTo>
                  <a:cubicBezTo>
                    <a:pt x="664" y="1797"/>
                    <a:pt x="656" y="1782"/>
                    <a:pt x="649" y="1775"/>
                  </a:cubicBezTo>
                  <a:lnTo>
                    <a:pt x="642" y="1732"/>
                  </a:lnTo>
                  <a:lnTo>
                    <a:pt x="635" y="1703"/>
                  </a:lnTo>
                  <a:lnTo>
                    <a:pt x="628" y="1667"/>
                  </a:lnTo>
                  <a:lnTo>
                    <a:pt x="628" y="1645"/>
                  </a:lnTo>
                  <a:cubicBezTo>
                    <a:pt x="628" y="1638"/>
                    <a:pt x="620" y="1609"/>
                    <a:pt x="620" y="1587"/>
                  </a:cubicBezTo>
                  <a:lnTo>
                    <a:pt x="620" y="1573"/>
                  </a:lnTo>
                  <a:lnTo>
                    <a:pt x="620" y="1508"/>
                  </a:lnTo>
                  <a:cubicBezTo>
                    <a:pt x="620" y="1039"/>
                    <a:pt x="988" y="650"/>
                    <a:pt x="1457" y="628"/>
                  </a:cubicBezTo>
                  <a:lnTo>
                    <a:pt x="1457" y="809"/>
                  </a:lnTo>
                  <a:lnTo>
                    <a:pt x="1839" y="419"/>
                  </a:lnTo>
                  <a:lnTo>
                    <a:pt x="145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951;p50">
              <a:extLst>
                <a:ext uri="{FF2B5EF4-FFF2-40B4-BE49-F238E27FC236}">
                  <a16:creationId xmlns:a16="http://schemas.microsoft.com/office/drawing/2014/main" id="{407BAE63-398A-4E8C-9665-79CA9A04E77E}"/>
                </a:ext>
              </a:extLst>
            </p:cNvPr>
            <p:cNvSpPr/>
            <p:nvPr/>
          </p:nvSpPr>
          <p:spPr>
            <a:xfrm>
              <a:off x="4869825" y="1519575"/>
              <a:ext cx="19500" cy="23825"/>
            </a:xfrm>
            <a:custGeom>
              <a:avLst/>
              <a:gdLst/>
              <a:ahLst/>
              <a:cxnLst/>
              <a:rect l="l" t="t" r="r" b="b"/>
              <a:pathLst>
                <a:path w="780" h="953" extrusionOk="0">
                  <a:moveTo>
                    <a:pt x="304" y="1"/>
                  </a:moveTo>
                  <a:lnTo>
                    <a:pt x="1" y="354"/>
                  </a:lnTo>
                  <a:cubicBezTo>
                    <a:pt x="181" y="506"/>
                    <a:pt x="289" y="722"/>
                    <a:pt x="311" y="953"/>
                  </a:cubicBezTo>
                  <a:lnTo>
                    <a:pt x="780" y="953"/>
                  </a:lnTo>
                  <a:cubicBezTo>
                    <a:pt x="751" y="585"/>
                    <a:pt x="585" y="239"/>
                    <a:pt x="304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52;p50">
              <a:extLst>
                <a:ext uri="{FF2B5EF4-FFF2-40B4-BE49-F238E27FC236}">
                  <a16:creationId xmlns:a16="http://schemas.microsoft.com/office/drawing/2014/main" id="{D8FDD6EC-8B41-4884-A36F-8FA4A07D9140}"/>
                </a:ext>
              </a:extLst>
            </p:cNvPr>
            <p:cNvSpPr/>
            <p:nvPr/>
          </p:nvSpPr>
          <p:spPr>
            <a:xfrm>
              <a:off x="4857575" y="1547700"/>
              <a:ext cx="31575" cy="31600"/>
            </a:xfrm>
            <a:custGeom>
              <a:avLst/>
              <a:gdLst/>
              <a:ahLst/>
              <a:cxnLst/>
              <a:rect l="l" t="t" r="r" b="b"/>
              <a:pathLst>
                <a:path w="1263" h="1264" extrusionOk="0">
                  <a:moveTo>
                    <a:pt x="801" y="1"/>
                  </a:moveTo>
                  <a:cubicBezTo>
                    <a:pt x="758" y="419"/>
                    <a:pt x="426" y="751"/>
                    <a:pt x="1" y="794"/>
                  </a:cubicBezTo>
                  <a:lnTo>
                    <a:pt x="1" y="1263"/>
                  </a:lnTo>
                  <a:cubicBezTo>
                    <a:pt x="679" y="1213"/>
                    <a:pt x="1219" y="679"/>
                    <a:pt x="1263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953;p50">
              <a:extLst>
                <a:ext uri="{FF2B5EF4-FFF2-40B4-BE49-F238E27FC236}">
                  <a16:creationId xmlns:a16="http://schemas.microsoft.com/office/drawing/2014/main" id="{54848561-76E2-43D0-9B33-512594C6874C}"/>
                </a:ext>
              </a:extLst>
            </p:cNvPr>
            <p:cNvSpPr/>
            <p:nvPr/>
          </p:nvSpPr>
          <p:spPr>
            <a:xfrm>
              <a:off x="4829800" y="1560150"/>
              <a:ext cx="23650" cy="18950"/>
            </a:xfrm>
            <a:custGeom>
              <a:avLst/>
              <a:gdLst/>
              <a:ahLst/>
              <a:cxnLst/>
              <a:rect l="l" t="t" r="r" b="b"/>
              <a:pathLst>
                <a:path w="946" h="758" extrusionOk="0">
                  <a:moveTo>
                    <a:pt x="376" y="1"/>
                  </a:moveTo>
                  <a:lnTo>
                    <a:pt x="1" y="282"/>
                  </a:lnTo>
                  <a:cubicBezTo>
                    <a:pt x="239" y="563"/>
                    <a:pt x="578" y="736"/>
                    <a:pt x="946" y="758"/>
                  </a:cubicBezTo>
                  <a:lnTo>
                    <a:pt x="946" y="289"/>
                  </a:lnTo>
                  <a:cubicBezTo>
                    <a:pt x="722" y="267"/>
                    <a:pt x="520" y="166"/>
                    <a:pt x="376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" name="Google Shape;718;p35">
            <a:extLst>
              <a:ext uri="{FF2B5EF4-FFF2-40B4-BE49-F238E27FC236}">
                <a16:creationId xmlns:a16="http://schemas.microsoft.com/office/drawing/2014/main" id="{8B941D1C-5D70-4BA9-AF30-3A79A966B12B}"/>
              </a:ext>
            </a:extLst>
          </p:cNvPr>
          <p:cNvSpPr txBox="1">
            <a:spLocks/>
          </p:cNvSpPr>
          <p:nvPr/>
        </p:nvSpPr>
        <p:spPr>
          <a:xfrm>
            <a:off x="454910" y="213047"/>
            <a:ext cx="468666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"/>
              <a:buNone/>
              <a:defRPr sz="2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fr-FR" dirty="0"/>
              <a:t>Les besoins fonctionnels </a:t>
            </a:r>
          </a:p>
        </p:txBody>
      </p:sp>
    </p:spTree>
    <p:extLst>
      <p:ext uri="{BB962C8B-B14F-4D97-AF65-F5344CB8AC3E}">
        <p14:creationId xmlns:p14="http://schemas.microsoft.com/office/powerpoint/2010/main" val="300422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</p:bldLst>
  </p:timing>
</p:sld>
</file>

<file path=ppt/theme/theme1.xml><?xml version="1.0" encoding="utf-8"?>
<a:theme xmlns:a="http://schemas.openxmlformats.org/drawingml/2006/main" name="Advanced Topics in Combinatorics - Doctor of Philosophy (Ph.D.) in Mathematics by Slidesgo">
  <a:themeElements>
    <a:clrScheme name="Simple Light">
      <a:dk1>
        <a:srgbClr val="000000"/>
      </a:dk1>
      <a:lt1>
        <a:srgbClr val="FDFFFE"/>
      </a:lt1>
      <a:dk2>
        <a:srgbClr val="C7C5C1"/>
      </a:dk2>
      <a:lt2>
        <a:srgbClr val="948777"/>
      </a:lt2>
      <a:accent1>
        <a:srgbClr val="D2B689"/>
      </a:accent1>
      <a:accent2>
        <a:srgbClr val="212E5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</TotalTime>
  <Words>612</Words>
  <Application>Microsoft Office PowerPoint</Application>
  <PresentationFormat>On-screen Show (16:9)</PresentationFormat>
  <Paragraphs>154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Raleway</vt:lpstr>
      <vt:lpstr>Nunito Light</vt:lpstr>
      <vt:lpstr>Barlow</vt:lpstr>
      <vt:lpstr>Arial</vt:lpstr>
      <vt:lpstr>DM Sans</vt:lpstr>
      <vt:lpstr>Anaheim</vt:lpstr>
      <vt:lpstr>Times New Roman</vt:lpstr>
      <vt:lpstr>Advanced Topics in Combinatorics - Doctor of Philosophy (Ph.D.) in Mathematics by Slidesgo</vt:lpstr>
      <vt:lpstr>  OptiTrack Système Intégré de Suivi et Gestion des Ressources Mobiles en Entreprise</vt:lpstr>
      <vt:lpstr>Plan </vt:lpstr>
      <vt:lpstr>Introduction </vt:lpstr>
      <vt:lpstr>Problématique</vt:lpstr>
      <vt:lpstr>PowerPoint Presentation</vt:lpstr>
      <vt:lpstr>PowerPoint Presentation</vt:lpstr>
      <vt:lpstr>Analyse et Conception </vt:lpstr>
      <vt:lpstr>L'architecture générale</vt:lpstr>
      <vt:lpstr>L’utilisateur</vt:lpstr>
      <vt:lpstr>Le planificateur</vt:lpstr>
      <vt:lpstr>Le chef de projet </vt:lpstr>
      <vt:lpstr>L’administrateur </vt:lpstr>
      <vt:lpstr>Technicien</vt:lpstr>
      <vt:lpstr>Les besoins non fonctionnels </vt:lpstr>
      <vt:lpstr>Diagramme de cas d’utilisation globale </vt:lpstr>
      <vt:lpstr>Diagramme d’activité général</vt:lpstr>
      <vt:lpstr> Digramme de séquence objet d’ajout d’un technicien </vt:lpstr>
      <vt:lpstr> Digramme de séquence objet d’ajout d’une opération </vt:lpstr>
      <vt:lpstr>Réalisation</vt:lpstr>
      <vt:lpstr>PowerPoint Presentation</vt:lpstr>
      <vt:lpstr>Page de Suivi en temps réel des opérations actives </vt:lpstr>
      <vt:lpstr>Page de Rejouer les trajectoires de l'opération archivée  </vt:lpstr>
      <vt:lpstr>Page de gestion de sites</vt:lpstr>
      <vt:lpstr>Page de rejouer la trajectoire d’un véhicule </vt:lpstr>
      <vt:lpstr>Page de rejouer la trajectoire d’un véhicule </vt:lpstr>
      <vt:lpstr>PowerPoint Presentation</vt:lpstr>
      <vt:lpstr>Conclusion</vt:lpstr>
      <vt:lpstr>MERCI POUR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OptiTrack Système Intégré de Suivi et Gestion des Ressources Mobiles en Entreprise</dc:title>
  <dc:creator>mouhamed oueslati</dc:creator>
  <cp:lastModifiedBy>Oueslati Mohamed</cp:lastModifiedBy>
  <cp:revision>41</cp:revision>
  <dcterms:modified xsi:type="dcterms:W3CDTF">2024-12-20T14:16:54Z</dcterms:modified>
</cp:coreProperties>
</file>